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  <p:sldMasterId id="2147483870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31AF13-C9AA-4714-B7BC-E910C2B0338E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E252345-626F-4ADA-AA41-AF7B8098F951}">
      <dgm:prSet phldrT="[Texto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3600" b="1" dirty="0"/>
            <a:t>Clases</a:t>
          </a:r>
        </a:p>
      </dgm:t>
    </dgm:pt>
    <dgm:pt modelId="{329F3E3F-FF3C-42B5-A96A-6B7A0E5A9A9F}" type="parTrans" cxnId="{68C1E401-0312-476C-9E60-3BD14AEF8105}">
      <dgm:prSet/>
      <dgm:spPr/>
      <dgm:t>
        <a:bodyPr/>
        <a:lstStyle/>
        <a:p>
          <a:endParaRPr lang="es-ES"/>
        </a:p>
      </dgm:t>
    </dgm:pt>
    <dgm:pt modelId="{03AC63E6-1DAE-47AD-BCB2-DB16298DE743}" type="sibTrans" cxnId="{68C1E401-0312-476C-9E60-3BD14AEF8105}">
      <dgm:prSet/>
      <dgm:spPr/>
      <dgm:t>
        <a:bodyPr/>
        <a:lstStyle/>
        <a:p>
          <a:endParaRPr lang="es-ES"/>
        </a:p>
      </dgm:t>
    </dgm:pt>
    <dgm:pt modelId="{426A94C3-6694-45B3-B8D6-AAD7CDA80AFF}">
      <dgm:prSet phldrT="[Texto]" custT="1"/>
      <dgm:spPr/>
      <dgm:t>
        <a:bodyPr/>
        <a:lstStyle/>
        <a:p>
          <a:r>
            <a:rPr lang="es-ES" sz="1600" b="1" dirty="0"/>
            <a:t>Mapa</a:t>
          </a:r>
        </a:p>
      </dgm:t>
    </dgm:pt>
    <dgm:pt modelId="{31DC3853-E080-4D0F-9932-6547BF28CCA6}" type="parTrans" cxnId="{62AA5325-9D8A-4DD3-82E7-5493CC1730BF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EA0BB7D6-D53B-410B-B6AC-FE70D31B4DEE}" type="sibTrans" cxnId="{62AA5325-9D8A-4DD3-82E7-5493CC1730BF}">
      <dgm:prSet/>
      <dgm:spPr/>
      <dgm:t>
        <a:bodyPr/>
        <a:lstStyle/>
        <a:p>
          <a:endParaRPr lang="es-ES"/>
        </a:p>
      </dgm:t>
    </dgm:pt>
    <dgm:pt modelId="{CDA349D8-4543-4F3A-BA0D-C37C0BC7E0A5}">
      <dgm:prSet phldrT="[Texto]" custT="1"/>
      <dgm:spPr/>
      <dgm:t>
        <a:bodyPr/>
        <a:lstStyle/>
        <a:p>
          <a:r>
            <a:rPr lang="es-ES" sz="1600" b="1" dirty="0"/>
            <a:t>Jugador</a:t>
          </a:r>
        </a:p>
      </dgm:t>
    </dgm:pt>
    <dgm:pt modelId="{3591B188-17A2-4717-8EE3-1FBD9E8BA2FC}" type="parTrans" cxnId="{B8C8CA61-098E-41F4-9C8B-AAF6E7D9AC51}">
      <dgm:prSet/>
      <dgm:spPr/>
      <dgm:t>
        <a:bodyPr/>
        <a:lstStyle/>
        <a:p>
          <a:endParaRPr lang="es-ES"/>
        </a:p>
      </dgm:t>
    </dgm:pt>
    <dgm:pt modelId="{A4966EC8-F427-41C3-8B84-3BEE6F926BE8}" type="sibTrans" cxnId="{B8C8CA61-098E-41F4-9C8B-AAF6E7D9AC51}">
      <dgm:prSet/>
      <dgm:spPr/>
      <dgm:t>
        <a:bodyPr/>
        <a:lstStyle/>
        <a:p>
          <a:endParaRPr lang="es-ES"/>
        </a:p>
      </dgm:t>
    </dgm:pt>
    <dgm:pt modelId="{AE63ED87-88C2-42DF-921B-0A445557C688}">
      <dgm:prSet phldrT="[Texto]" custT="1"/>
      <dgm:spPr/>
      <dgm:t>
        <a:bodyPr/>
        <a:lstStyle/>
        <a:p>
          <a:r>
            <a:rPr lang="es-ES" sz="1600" b="1" dirty="0"/>
            <a:t>Unidad</a:t>
          </a:r>
        </a:p>
      </dgm:t>
    </dgm:pt>
    <dgm:pt modelId="{26261D3A-6145-4F0D-B23C-2D2A38A53505}" type="parTrans" cxnId="{DE585F05-24A4-4BBD-B244-D39662342C22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01049CF3-6DD4-4E92-A218-E0761B530845}" type="sibTrans" cxnId="{DE585F05-24A4-4BBD-B244-D39662342C22}">
      <dgm:prSet/>
      <dgm:spPr/>
      <dgm:t>
        <a:bodyPr/>
        <a:lstStyle/>
        <a:p>
          <a:endParaRPr lang="es-ES"/>
        </a:p>
      </dgm:t>
    </dgm:pt>
    <dgm:pt modelId="{290B5809-2B76-4B03-A0FF-01A5FFE7D16B}">
      <dgm:prSet phldrT="[Texto]" custT="1"/>
      <dgm:spPr/>
      <dgm:t>
        <a:bodyPr/>
        <a:lstStyle/>
        <a:p>
          <a:r>
            <a:rPr lang="es-ES" sz="1600" b="1" dirty="0"/>
            <a:t>Unidad Humana</a:t>
          </a:r>
        </a:p>
      </dgm:t>
    </dgm:pt>
    <dgm:pt modelId="{00EA8484-CDA9-4BF9-8834-B05492652CCE}" type="parTrans" cxnId="{C897537E-DAFF-440F-B5F4-4FD47D6330CF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355612F2-1322-4FDF-84EA-1CA61B187B61}" type="sibTrans" cxnId="{C897537E-DAFF-440F-B5F4-4FD47D6330CF}">
      <dgm:prSet/>
      <dgm:spPr/>
      <dgm:t>
        <a:bodyPr/>
        <a:lstStyle/>
        <a:p>
          <a:endParaRPr lang="es-ES"/>
        </a:p>
      </dgm:t>
    </dgm:pt>
    <dgm:pt modelId="{48CF000B-81A8-48F8-A111-DA86E9CF34AD}">
      <dgm:prSet phldrT="[Texto]" custT="1"/>
      <dgm:spPr/>
      <dgm:t>
        <a:bodyPr/>
        <a:lstStyle/>
        <a:p>
          <a:r>
            <a:rPr lang="es-ES" sz="1600" b="1" dirty="0"/>
            <a:t>Ciudad</a:t>
          </a:r>
        </a:p>
      </dgm:t>
    </dgm:pt>
    <dgm:pt modelId="{D1D935B4-9D21-4CF8-A061-02C52591D2A2}" type="parTrans" cxnId="{D49BC488-6415-438A-8C58-4B172AD74C3D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6E4797E1-0320-41D4-8EDB-A1E3F85E4C53}" type="sibTrans" cxnId="{D49BC488-6415-438A-8C58-4B172AD74C3D}">
      <dgm:prSet/>
      <dgm:spPr/>
      <dgm:t>
        <a:bodyPr/>
        <a:lstStyle/>
        <a:p>
          <a:endParaRPr lang="es-ES"/>
        </a:p>
      </dgm:t>
    </dgm:pt>
    <dgm:pt modelId="{CDC58937-8C04-4CEF-BBC2-48C3410E782B}">
      <dgm:prSet phldrT="[Texto]" custT="1"/>
      <dgm:spPr/>
      <dgm:t>
        <a:bodyPr/>
        <a:lstStyle/>
        <a:p>
          <a:r>
            <a:rPr lang="es-ES" sz="1600" b="1" dirty="0"/>
            <a:t>Muralla</a:t>
          </a:r>
        </a:p>
      </dgm:t>
    </dgm:pt>
    <dgm:pt modelId="{AD694A7E-6FEF-4B36-B228-48B946D53F89}" type="parTrans" cxnId="{05D9120B-2E7C-4150-B00D-34BE891AFE5E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4A12D4E3-B8AB-4C40-95B3-E41BDC5EEDEF}" type="sibTrans" cxnId="{05D9120B-2E7C-4150-B00D-34BE891AFE5E}">
      <dgm:prSet/>
      <dgm:spPr/>
      <dgm:t>
        <a:bodyPr/>
        <a:lstStyle/>
        <a:p>
          <a:endParaRPr lang="es-ES"/>
        </a:p>
      </dgm:t>
    </dgm:pt>
    <dgm:pt modelId="{1859F12E-1BA2-41C9-90AE-DC4D1E7C63B5}">
      <dgm:prSet phldrT="[Texto]" custT="1"/>
      <dgm:spPr/>
      <dgm:t>
        <a:bodyPr/>
        <a:lstStyle/>
        <a:p>
          <a:r>
            <a:rPr lang="es-ES" sz="1600" b="1" dirty="0"/>
            <a:t>Torre de vigilancia               </a:t>
          </a:r>
        </a:p>
      </dgm:t>
    </dgm:pt>
    <dgm:pt modelId="{F9250776-A048-4F40-8538-1002BBDB5C38}" type="parTrans" cxnId="{315AD923-B3CE-4BA4-BD9C-5F15020969E2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75BC42B0-A052-4237-8FC6-AE97FD47DCF3}" type="sibTrans" cxnId="{315AD923-B3CE-4BA4-BD9C-5F15020969E2}">
      <dgm:prSet/>
      <dgm:spPr/>
      <dgm:t>
        <a:bodyPr/>
        <a:lstStyle/>
        <a:p>
          <a:endParaRPr lang="es-ES"/>
        </a:p>
      </dgm:t>
    </dgm:pt>
    <dgm:pt modelId="{1B1E675B-43F2-4FA1-8DFB-12E36A638B80}">
      <dgm:prSet phldrT="[Texto]" custT="1"/>
      <dgm:spPr/>
      <dgm:t>
        <a:bodyPr/>
        <a:lstStyle/>
        <a:p>
          <a:r>
            <a:rPr lang="es-ES" sz="1600" b="1" dirty="0"/>
            <a:t>Edificio</a:t>
          </a:r>
        </a:p>
      </dgm:t>
    </dgm:pt>
    <dgm:pt modelId="{54AE77BF-019C-4E45-BC04-DE1EDBC9019F}" type="parTrans" cxnId="{B19541AB-0CE2-4E43-8AA3-42B8F8FFCD14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A4398DAA-9D75-4A09-9E48-9EE1B4193017}" type="sibTrans" cxnId="{B19541AB-0CE2-4E43-8AA3-42B8F8FFCD14}">
      <dgm:prSet/>
      <dgm:spPr/>
      <dgm:t>
        <a:bodyPr/>
        <a:lstStyle/>
        <a:p>
          <a:endParaRPr lang="es-ES"/>
        </a:p>
      </dgm:t>
    </dgm:pt>
    <dgm:pt modelId="{C1DCF106-CFAB-4E9F-97B4-3568219D1653}">
      <dgm:prSet phldrT="[Texto]" custT="1"/>
      <dgm:spPr/>
      <dgm:t>
        <a:bodyPr/>
        <a:lstStyle/>
        <a:p>
          <a:r>
            <a:rPr lang="es-ES" sz="1600" b="1" dirty="0"/>
            <a:t>Trabajador</a:t>
          </a:r>
        </a:p>
      </dgm:t>
    </dgm:pt>
    <dgm:pt modelId="{F357B9BB-D627-4FFB-8F6F-F366F26712BE}" type="parTrans" cxnId="{0963D810-6AD4-48F6-A199-E04F117071BE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D7E30A60-3008-4DBF-87F5-D2E9BC9F5EE0}" type="sibTrans" cxnId="{0963D810-6AD4-48F6-A199-E04F117071BE}">
      <dgm:prSet/>
      <dgm:spPr/>
      <dgm:t>
        <a:bodyPr/>
        <a:lstStyle/>
        <a:p>
          <a:endParaRPr lang="es-ES"/>
        </a:p>
      </dgm:t>
    </dgm:pt>
    <dgm:pt modelId="{45462E1A-8122-4594-AC71-55AA502C4858}">
      <dgm:prSet phldrT="[Texto]" custT="1"/>
      <dgm:spPr/>
      <dgm:t>
        <a:bodyPr/>
        <a:lstStyle/>
        <a:p>
          <a:r>
            <a:rPr lang="es-ES" sz="1600" b="1" dirty="0"/>
            <a:t>Combate</a:t>
          </a:r>
        </a:p>
      </dgm:t>
    </dgm:pt>
    <dgm:pt modelId="{7EA2A299-8F77-45DA-AC48-4212CFBDD8A4}" type="parTrans" cxnId="{677D60C0-E8B3-41D4-970B-3ABD0830E1A3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6AAD9D68-623A-4521-8708-A451F80DE06F}" type="sibTrans" cxnId="{677D60C0-E8B3-41D4-970B-3ABD0830E1A3}">
      <dgm:prSet/>
      <dgm:spPr/>
      <dgm:t>
        <a:bodyPr/>
        <a:lstStyle/>
        <a:p>
          <a:endParaRPr lang="es-ES"/>
        </a:p>
      </dgm:t>
    </dgm:pt>
    <dgm:pt modelId="{BF529F65-776E-4253-85EA-27C6F81DC2E2}">
      <dgm:prSet phldrT="[Texto]" custT="1"/>
      <dgm:spPr/>
      <dgm:t>
        <a:bodyPr/>
        <a:lstStyle/>
        <a:p>
          <a:r>
            <a:rPr lang="es-ES" sz="1600" b="1" dirty="0"/>
            <a:t>Arquero</a:t>
          </a:r>
        </a:p>
      </dgm:t>
    </dgm:pt>
    <dgm:pt modelId="{420E7B6B-F7C8-404D-8CBC-536494BDC557}" type="parTrans" cxnId="{2F88324D-812B-46B9-B91B-FD2CB373A24F}">
      <dgm:prSet/>
      <dgm:spPr/>
      <dgm:t>
        <a:bodyPr/>
        <a:lstStyle/>
        <a:p>
          <a:endParaRPr lang="es-ES"/>
        </a:p>
      </dgm:t>
    </dgm:pt>
    <dgm:pt modelId="{50654C3E-5435-4D40-9751-B7F78D397EC0}" type="sibTrans" cxnId="{2F88324D-812B-46B9-B91B-FD2CB373A24F}">
      <dgm:prSet/>
      <dgm:spPr/>
      <dgm:t>
        <a:bodyPr/>
        <a:lstStyle/>
        <a:p>
          <a:endParaRPr lang="es-ES"/>
        </a:p>
      </dgm:t>
    </dgm:pt>
    <dgm:pt modelId="{E50E911D-D8A1-44F9-9E8F-2064D1373C5E}">
      <dgm:prSet phldrT="[Texto]" custT="1"/>
      <dgm:spPr/>
      <dgm:t>
        <a:bodyPr/>
        <a:lstStyle/>
        <a:p>
          <a:r>
            <a:rPr lang="es-ES" sz="1600" b="1" dirty="0"/>
            <a:t>Jinete</a:t>
          </a:r>
        </a:p>
      </dgm:t>
    </dgm:pt>
    <dgm:pt modelId="{786F875F-C4D6-43D6-BE62-2098D56C321B}" type="parTrans" cxnId="{3796AE4B-B2CB-49DA-B376-674DA969715F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7C3827E9-FA95-460A-AE72-36DB5F49E797}" type="sibTrans" cxnId="{3796AE4B-B2CB-49DA-B376-674DA969715F}">
      <dgm:prSet/>
      <dgm:spPr/>
      <dgm:t>
        <a:bodyPr/>
        <a:lstStyle/>
        <a:p>
          <a:endParaRPr lang="es-ES"/>
        </a:p>
      </dgm:t>
    </dgm:pt>
    <dgm:pt modelId="{FDB4C7A3-89B9-427A-9AC3-F19358064C60}">
      <dgm:prSet phldrT="[Texto]" custT="1"/>
      <dgm:spPr/>
      <dgm:t>
        <a:bodyPr/>
        <a:lstStyle/>
        <a:p>
          <a:r>
            <a:rPr lang="es-ES" sz="1600" b="1" dirty="0"/>
            <a:t>Soldado</a:t>
          </a:r>
        </a:p>
      </dgm:t>
    </dgm:pt>
    <dgm:pt modelId="{3A3EA0EB-500D-4E36-9619-896BDA3774CB}" type="parTrans" cxnId="{A7F0BF4E-3DAC-4874-8548-208FDC2C0EC9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CDC1F1A4-0F19-4F34-B84B-A23A8E405FFA}" type="sibTrans" cxnId="{A7F0BF4E-3DAC-4874-8548-208FDC2C0EC9}">
      <dgm:prSet/>
      <dgm:spPr/>
      <dgm:t>
        <a:bodyPr/>
        <a:lstStyle/>
        <a:p>
          <a:endParaRPr lang="es-ES"/>
        </a:p>
      </dgm:t>
    </dgm:pt>
    <dgm:pt modelId="{A9EB75FB-84DE-471C-B6CC-D1004E75922C}">
      <dgm:prSet phldrT="[Texto]" custT="1"/>
      <dgm:spPr/>
      <dgm:t>
        <a:bodyPr/>
        <a:lstStyle/>
        <a:p>
          <a:r>
            <a:rPr lang="es-ES" sz="1600" b="1" dirty="0"/>
            <a:t>Cursor</a:t>
          </a:r>
        </a:p>
      </dgm:t>
    </dgm:pt>
    <dgm:pt modelId="{0FC72FA5-4053-423D-A5D1-96C2D44B53DF}" type="parTrans" cxnId="{AC2020ED-6467-496B-814F-D9F063CE2734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AEC5EB31-F4D1-451E-B619-51F30E5A092B}" type="sibTrans" cxnId="{AC2020ED-6467-496B-814F-D9F063CE2734}">
      <dgm:prSet/>
      <dgm:spPr/>
      <dgm:t>
        <a:bodyPr/>
        <a:lstStyle/>
        <a:p>
          <a:endParaRPr lang="es-ES"/>
        </a:p>
      </dgm:t>
    </dgm:pt>
    <dgm:pt modelId="{50F9FF16-71CB-483E-9CA9-8C7243050D3C}">
      <dgm:prSet phldrT="[Texto]" custT="1"/>
      <dgm:spPr/>
      <dgm:t>
        <a:bodyPr/>
        <a:lstStyle/>
        <a:p>
          <a:r>
            <a:rPr lang="es-ES" sz="1600" b="1" dirty="0" err="1"/>
            <a:t>GameManager</a:t>
          </a:r>
          <a:endParaRPr lang="es-ES" sz="1600" b="1" dirty="0"/>
        </a:p>
      </dgm:t>
    </dgm:pt>
    <dgm:pt modelId="{FA984799-C145-46D9-9E37-60A98896C094}" type="parTrans" cxnId="{93255434-A684-4A65-89F8-4D9EBCB0E88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s-ES"/>
        </a:p>
      </dgm:t>
    </dgm:pt>
    <dgm:pt modelId="{C11F9A49-846F-4132-B8B6-738F58325B17}" type="sibTrans" cxnId="{93255434-A684-4A65-89F8-4D9EBCB0E885}">
      <dgm:prSet/>
      <dgm:spPr/>
      <dgm:t>
        <a:bodyPr/>
        <a:lstStyle/>
        <a:p>
          <a:endParaRPr lang="es-ES"/>
        </a:p>
      </dgm:t>
    </dgm:pt>
    <dgm:pt modelId="{5EB29506-7AAB-4A96-BA29-A4598E3AF6FF}">
      <dgm:prSet phldrT="[Texto]" custT="1"/>
      <dgm:spPr/>
      <dgm:t>
        <a:bodyPr/>
        <a:lstStyle/>
        <a:p>
          <a:r>
            <a:rPr lang="es-ES" sz="1600" b="1" dirty="0"/>
            <a:t>Casilla</a:t>
          </a:r>
        </a:p>
      </dgm:t>
    </dgm:pt>
    <dgm:pt modelId="{D8E9C7A9-EA3B-4859-8FCA-0F9D04B1F8D8}" type="parTrans" cxnId="{981EC6BA-6D00-424B-8898-B944C9560149}">
      <dgm:prSet/>
      <dgm:spPr/>
      <dgm:t>
        <a:bodyPr/>
        <a:lstStyle/>
        <a:p>
          <a:endParaRPr lang="es-ES"/>
        </a:p>
      </dgm:t>
    </dgm:pt>
    <dgm:pt modelId="{812476E8-928E-4676-949C-BBABE26A68EE}" type="sibTrans" cxnId="{981EC6BA-6D00-424B-8898-B944C9560149}">
      <dgm:prSet/>
      <dgm:spPr/>
      <dgm:t>
        <a:bodyPr/>
        <a:lstStyle/>
        <a:p>
          <a:endParaRPr lang="es-ES"/>
        </a:p>
      </dgm:t>
    </dgm:pt>
    <dgm:pt modelId="{09582ED9-9D5B-419B-8456-42EA2F1329F4}" type="pres">
      <dgm:prSet presAssocID="{B931AF13-C9AA-4714-B7BC-E910C2B0338E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B82F700-C82C-4ECB-A5B2-ED378184B6B3}" type="pres">
      <dgm:prSet presAssocID="{0E252345-626F-4ADA-AA41-AF7B8098F951}" presName="hierRoot1" presStyleCnt="0">
        <dgm:presLayoutVars>
          <dgm:hierBranch val="init"/>
        </dgm:presLayoutVars>
      </dgm:prSet>
      <dgm:spPr/>
    </dgm:pt>
    <dgm:pt modelId="{2A9E408D-6327-407A-9D6F-F441ADB89A2B}" type="pres">
      <dgm:prSet presAssocID="{0E252345-626F-4ADA-AA41-AF7B8098F951}" presName="rootComposite1" presStyleCnt="0"/>
      <dgm:spPr/>
    </dgm:pt>
    <dgm:pt modelId="{82559754-E821-4EF1-8933-576E3D141BCB}" type="pres">
      <dgm:prSet presAssocID="{0E252345-626F-4ADA-AA41-AF7B8098F951}" presName="rootText1" presStyleLbl="alignAcc1" presStyleIdx="0" presStyleCnt="0" custScaleX="150932">
        <dgm:presLayoutVars>
          <dgm:chPref val="3"/>
        </dgm:presLayoutVars>
      </dgm:prSet>
      <dgm:spPr/>
    </dgm:pt>
    <dgm:pt modelId="{95DD3227-CCE3-4773-B2C8-DE5D143C52F2}" type="pres">
      <dgm:prSet presAssocID="{0E252345-626F-4ADA-AA41-AF7B8098F951}" presName="topArc1" presStyleLbl="parChTrans1D1" presStyleIdx="0" presStyleCnt="34"/>
      <dgm:spPr/>
    </dgm:pt>
    <dgm:pt modelId="{C8E6C4B8-E4FF-4CF1-B3CE-7A5A7B7B76AD}" type="pres">
      <dgm:prSet presAssocID="{0E252345-626F-4ADA-AA41-AF7B8098F951}" presName="bottomArc1" presStyleLbl="parChTrans1D1" presStyleIdx="1" presStyleCnt="34"/>
      <dgm:spPr/>
    </dgm:pt>
    <dgm:pt modelId="{B6E4C1F2-CC26-4628-9353-AA9EE1F9D246}" type="pres">
      <dgm:prSet presAssocID="{0E252345-626F-4ADA-AA41-AF7B8098F951}" presName="topConnNode1" presStyleLbl="node1" presStyleIdx="0" presStyleCnt="0"/>
      <dgm:spPr/>
    </dgm:pt>
    <dgm:pt modelId="{5082CC92-5116-43B7-9E24-390F2191D531}" type="pres">
      <dgm:prSet presAssocID="{0E252345-626F-4ADA-AA41-AF7B8098F951}" presName="hierChild2" presStyleCnt="0"/>
      <dgm:spPr/>
    </dgm:pt>
    <dgm:pt modelId="{FD1D0978-101F-4677-A5F2-947355588FDA}" type="pres">
      <dgm:prSet presAssocID="{31DC3853-E080-4D0F-9932-6547BF28CCA6}" presName="Name28" presStyleLbl="parChTrans1D2" presStyleIdx="0" presStyleCnt="6"/>
      <dgm:spPr/>
    </dgm:pt>
    <dgm:pt modelId="{D43A2E64-B70B-4305-800D-EC7DE8E9C3DC}" type="pres">
      <dgm:prSet presAssocID="{426A94C3-6694-45B3-B8D6-AAD7CDA80AFF}" presName="hierRoot2" presStyleCnt="0">
        <dgm:presLayoutVars>
          <dgm:hierBranch val="init"/>
        </dgm:presLayoutVars>
      </dgm:prSet>
      <dgm:spPr/>
    </dgm:pt>
    <dgm:pt modelId="{35ED0CC7-8FA3-49DC-A192-A95CAB40D878}" type="pres">
      <dgm:prSet presAssocID="{426A94C3-6694-45B3-B8D6-AAD7CDA80AFF}" presName="rootComposite2" presStyleCnt="0"/>
      <dgm:spPr/>
    </dgm:pt>
    <dgm:pt modelId="{5C27FEA7-7A98-4EC2-8EB8-C74E1E5D4767}" type="pres">
      <dgm:prSet presAssocID="{426A94C3-6694-45B3-B8D6-AAD7CDA80AFF}" presName="rootText2" presStyleLbl="alignAcc1" presStyleIdx="0" presStyleCnt="0">
        <dgm:presLayoutVars>
          <dgm:chPref val="3"/>
        </dgm:presLayoutVars>
      </dgm:prSet>
      <dgm:spPr/>
    </dgm:pt>
    <dgm:pt modelId="{17839BC6-9B8B-4AEA-991B-0F464686CF82}" type="pres">
      <dgm:prSet presAssocID="{426A94C3-6694-45B3-B8D6-AAD7CDA80AFF}" presName="topArc2" presStyleLbl="parChTrans1D1" presStyleIdx="2" presStyleCnt="34"/>
      <dgm:spPr/>
    </dgm:pt>
    <dgm:pt modelId="{08A8870B-AC34-4CF3-9B5F-EE925DE1CE01}" type="pres">
      <dgm:prSet presAssocID="{426A94C3-6694-45B3-B8D6-AAD7CDA80AFF}" presName="bottomArc2" presStyleLbl="parChTrans1D1" presStyleIdx="3" presStyleCnt="34"/>
      <dgm:spPr/>
    </dgm:pt>
    <dgm:pt modelId="{10A32DCD-714B-4D06-ADCD-FC2A3EF0A123}" type="pres">
      <dgm:prSet presAssocID="{426A94C3-6694-45B3-B8D6-AAD7CDA80AFF}" presName="topConnNode2" presStyleLbl="node2" presStyleIdx="0" presStyleCnt="0"/>
      <dgm:spPr/>
    </dgm:pt>
    <dgm:pt modelId="{EE34969E-B7A1-43FD-A3A2-122BD6FDC762}" type="pres">
      <dgm:prSet presAssocID="{426A94C3-6694-45B3-B8D6-AAD7CDA80AFF}" presName="hierChild4" presStyleCnt="0"/>
      <dgm:spPr/>
    </dgm:pt>
    <dgm:pt modelId="{EA86F6FF-81A4-4216-8471-BBECFB443F19}" type="pres">
      <dgm:prSet presAssocID="{426A94C3-6694-45B3-B8D6-AAD7CDA80AFF}" presName="hierChild5" presStyleCnt="0"/>
      <dgm:spPr/>
    </dgm:pt>
    <dgm:pt modelId="{9286C9BD-F28D-4BD2-BAD9-24B600DE7AD0}" type="pres">
      <dgm:prSet presAssocID="{D8E9C7A9-EA3B-4859-8FCA-0F9D04B1F8D8}" presName="Name28" presStyleLbl="parChTrans1D2" presStyleIdx="1" presStyleCnt="6"/>
      <dgm:spPr/>
    </dgm:pt>
    <dgm:pt modelId="{ECED073E-E1B0-4AD0-87BD-3114770812C3}" type="pres">
      <dgm:prSet presAssocID="{5EB29506-7AAB-4A96-BA29-A4598E3AF6FF}" presName="hierRoot2" presStyleCnt="0">
        <dgm:presLayoutVars>
          <dgm:hierBranch val="init"/>
        </dgm:presLayoutVars>
      </dgm:prSet>
      <dgm:spPr/>
    </dgm:pt>
    <dgm:pt modelId="{7CCE7DC5-1801-48FA-881B-105F5AD32A15}" type="pres">
      <dgm:prSet presAssocID="{5EB29506-7AAB-4A96-BA29-A4598E3AF6FF}" presName="rootComposite2" presStyleCnt="0"/>
      <dgm:spPr/>
    </dgm:pt>
    <dgm:pt modelId="{DC615F24-B818-40EC-9B93-766A8EB79998}" type="pres">
      <dgm:prSet presAssocID="{5EB29506-7AAB-4A96-BA29-A4598E3AF6FF}" presName="rootText2" presStyleLbl="alignAcc1" presStyleIdx="0" presStyleCnt="0">
        <dgm:presLayoutVars>
          <dgm:chPref val="3"/>
        </dgm:presLayoutVars>
      </dgm:prSet>
      <dgm:spPr/>
    </dgm:pt>
    <dgm:pt modelId="{7F0CD0F1-82BB-4EE2-9A74-B296DF877F07}" type="pres">
      <dgm:prSet presAssocID="{5EB29506-7AAB-4A96-BA29-A4598E3AF6FF}" presName="topArc2" presStyleLbl="parChTrans1D1" presStyleIdx="4" presStyleCnt="34"/>
      <dgm:spPr/>
    </dgm:pt>
    <dgm:pt modelId="{32EF02CF-F741-4517-860A-0C99D982A464}" type="pres">
      <dgm:prSet presAssocID="{5EB29506-7AAB-4A96-BA29-A4598E3AF6FF}" presName="bottomArc2" presStyleLbl="parChTrans1D1" presStyleIdx="5" presStyleCnt="34"/>
      <dgm:spPr/>
    </dgm:pt>
    <dgm:pt modelId="{8E2D195F-C1FA-4EE3-A26F-D746A346A0E5}" type="pres">
      <dgm:prSet presAssocID="{5EB29506-7AAB-4A96-BA29-A4598E3AF6FF}" presName="topConnNode2" presStyleLbl="node2" presStyleIdx="0" presStyleCnt="0"/>
      <dgm:spPr/>
    </dgm:pt>
    <dgm:pt modelId="{5A57C81B-A8FC-4E1C-B44F-336BDFEA70EC}" type="pres">
      <dgm:prSet presAssocID="{5EB29506-7AAB-4A96-BA29-A4598E3AF6FF}" presName="hierChild4" presStyleCnt="0"/>
      <dgm:spPr/>
    </dgm:pt>
    <dgm:pt modelId="{8366BCC7-219A-4EEB-B9F5-251D955DFBAA}" type="pres">
      <dgm:prSet presAssocID="{5EB29506-7AAB-4A96-BA29-A4598E3AF6FF}" presName="hierChild5" presStyleCnt="0"/>
      <dgm:spPr/>
    </dgm:pt>
    <dgm:pt modelId="{207A2F61-3712-4AC2-A179-D08A156F047E}" type="pres">
      <dgm:prSet presAssocID="{3591B188-17A2-4717-8EE3-1FBD9E8BA2FC}" presName="Name28" presStyleLbl="parChTrans1D2" presStyleIdx="2" presStyleCnt="6"/>
      <dgm:spPr/>
    </dgm:pt>
    <dgm:pt modelId="{76CED72E-9683-4049-82E0-744C35AF36FA}" type="pres">
      <dgm:prSet presAssocID="{CDA349D8-4543-4F3A-BA0D-C37C0BC7E0A5}" presName="hierRoot2" presStyleCnt="0">
        <dgm:presLayoutVars>
          <dgm:hierBranch val="init"/>
        </dgm:presLayoutVars>
      </dgm:prSet>
      <dgm:spPr/>
    </dgm:pt>
    <dgm:pt modelId="{F2D08322-A7B4-4EF7-A816-AA0FDEF6143F}" type="pres">
      <dgm:prSet presAssocID="{CDA349D8-4543-4F3A-BA0D-C37C0BC7E0A5}" presName="rootComposite2" presStyleCnt="0"/>
      <dgm:spPr/>
    </dgm:pt>
    <dgm:pt modelId="{F9844027-F5D2-4AB1-B519-056F9123CBC9}" type="pres">
      <dgm:prSet presAssocID="{CDA349D8-4543-4F3A-BA0D-C37C0BC7E0A5}" presName="rootText2" presStyleLbl="alignAcc1" presStyleIdx="0" presStyleCnt="0">
        <dgm:presLayoutVars>
          <dgm:chPref val="3"/>
        </dgm:presLayoutVars>
      </dgm:prSet>
      <dgm:spPr/>
    </dgm:pt>
    <dgm:pt modelId="{9F7B47AE-FD2D-40D4-BE67-1F6E6133960A}" type="pres">
      <dgm:prSet presAssocID="{CDA349D8-4543-4F3A-BA0D-C37C0BC7E0A5}" presName="topArc2" presStyleLbl="parChTrans1D1" presStyleIdx="6" presStyleCnt="34"/>
      <dgm:spPr/>
    </dgm:pt>
    <dgm:pt modelId="{09FB142F-675E-4B0F-A50D-CE57238DEC1C}" type="pres">
      <dgm:prSet presAssocID="{CDA349D8-4543-4F3A-BA0D-C37C0BC7E0A5}" presName="bottomArc2" presStyleLbl="parChTrans1D1" presStyleIdx="7" presStyleCnt="34"/>
      <dgm:spPr/>
    </dgm:pt>
    <dgm:pt modelId="{1AF89A75-E171-4CBB-A45B-E50168EA7A75}" type="pres">
      <dgm:prSet presAssocID="{CDA349D8-4543-4F3A-BA0D-C37C0BC7E0A5}" presName="topConnNode2" presStyleLbl="node2" presStyleIdx="0" presStyleCnt="0"/>
      <dgm:spPr/>
    </dgm:pt>
    <dgm:pt modelId="{9AD3D652-2FBE-4D98-AF9D-AAA27AD32FD1}" type="pres">
      <dgm:prSet presAssocID="{CDA349D8-4543-4F3A-BA0D-C37C0BC7E0A5}" presName="hierChild4" presStyleCnt="0"/>
      <dgm:spPr/>
    </dgm:pt>
    <dgm:pt modelId="{31DC56C9-36A4-4A4A-A95F-395F210A1D56}" type="pres">
      <dgm:prSet presAssocID="{CDA349D8-4543-4F3A-BA0D-C37C0BC7E0A5}" presName="hierChild5" presStyleCnt="0"/>
      <dgm:spPr/>
    </dgm:pt>
    <dgm:pt modelId="{7C0CAE2F-A9AA-4FB1-8C20-7C079BF10CE1}" type="pres">
      <dgm:prSet presAssocID="{26261D3A-6145-4F0D-B23C-2D2A38A53505}" presName="Name28" presStyleLbl="parChTrans1D2" presStyleIdx="3" presStyleCnt="6"/>
      <dgm:spPr/>
    </dgm:pt>
    <dgm:pt modelId="{C3ED91B2-98EA-4D7A-B568-231BFDFFFDD3}" type="pres">
      <dgm:prSet presAssocID="{AE63ED87-88C2-42DF-921B-0A445557C688}" presName="hierRoot2" presStyleCnt="0">
        <dgm:presLayoutVars>
          <dgm:hierBranch val="init"/>
        </dgm:presLayoutVars>
      </dgm:prSet>
      <dgm:spPr/>
    </dgm:pt>
    <dgm:pt modelId="{E0D63157-922F-4E49-A13D-72C9F5F533EA}" type="pres">
      <dgm:prSet presAssocID="{AE63ED87-88C2-42DF-921B-0A445557C688}" presName="rootComposite2" presStyleCnt="0"/>
      <dgm:spPr/>
    </dgm:pt>
    <dgm:pt modelId="{0B9EEB75-DD7C-4952-8789-25B1344AC48C}" type="pres">
      <dgm:prSet presAssocID="{AE63ED87-88C2-42DF-921B-0A445557C688}" presName="rootText2" presStyleLbl="alignAcc1" presStyleIdx="0" presStyleCnt="0">
        <dgm:presLayoutVars>
          <dgm:chPref val="3"/>
        </dgm:presLayoutVars>
      </dgm:prSet>
      <dgm:spPr/>
    </dgm:pt>
    <dgm:pt modelId="{642D4FBC-E794-4008-87EB-5B7DCABDC6C1}" type="pres">
      <dgm:prSet presAssocID="{AE63ED87-88C2-42DF-921B-0A445557C688}" presName="topArc2" presStyleLbl="parChTrans1D1" presStyleIdx="8" presStyleCnt="34"/>
      <dgm:spPr/>
    </dgm:pt>
    <dgm:pt modelId="{11C11A09-3746-4AE1-943C-2B601319F232}" type="pres">
      <dgm:prSet presAssocID="{AE63ED87-88C2-42DF-921B-0A445557C688}" presName="bottomArc2" presStyleLbl="parChTrans1D1" presStyleIdx="9" presStyleCnt="34"/>
      <dgm:spPr/>
    </dgm:pt>
    <dgm:pt modelId="{17B6F246-3B0F-46DC-87D2-2062A0EB8EAA}" type="pres">
      <dgm:prSet presAssocID="{AE63ED87-88C2-42DF-921B-0A445557C688}" presName="topConnNode2" presStyleLbl="node2" presStyleIdx="0" presStyleCnt="0"/>
      <dgm:spPr/>
    </dgm:pt>
    <dgm:pt modelId="{216967EA-62C9-4FA7-97CA-B40CB87A588B}" type="pres">
      <dgm:prSet presAssocID="{AE63ED87-88C2-42DF-921B-0A445557C688}" presName="hierChild4" presStyleCnt="0"/>
      <dgm:spPr/>
    </dgm:pt>
    <dgm:pt modelId="{446AD837-BB59-4DD8-A30E-C2EA06B16510}" type="pres">
      <dgm:prSet presAssocID="{54AE77BF-019C-4E45-BC04-DE1EDBC9019F}" presName="Name28" presStyleLbl="parChTrans1D3" presStyleIdx="0" presStyleCnt="2"/>
      <dgm:spPr/>
    </dgm:pt>
    <dgm:pt modelId="{A5768C54-6A38-4926-84F2-79BA6D50634C}" type="pres">
      <dgm:prSet presAssocID="{1B1E675B-43F2-4FA1-8DFB-12E36A638B80}" presName="hierRoot2" presStyleCnt="0">
        <dgm:presLayoutVars>
          <dgm:hierBranch val="init"/>
        </dgm:presLayoutVars>
      </dgm:prSet>
      <dgm:spPr/>
    </dgm:pt>
    <dgm:pt modelId="{059F5636-A20F-4610-937F-EA7BABE5374D}" type="pres">
      <dgm:prSet presAssocID="{1B1E675B-43F2-4FA1-8DFB-12E36A638B80}" presName="rootComposite2" presStyleCnt="0"/>
      <dgm:spPr/>
    </dgm:pt>
    <dgm:pt modelId="{9949B973-588F-4C65-84C6-7F39C674D054}" type="pres">
      <dgm:prSet presAssocID="{1B1E675B-43F2-4FA1-8DFB-12E36A638B80}" presName="rootText2" presStyleLbl="alignAcc1" presStyleIdx="0" presStyleCnt="0">
        <dgm:presLayoutVars>
          <dgm:chPref val="3"/>
        </dgm:presLayoutVars>
      </dgm:prSet>
      <dgm:spPr/>
    </dgm:pt>
    <dgm:pt modelId="{924168C2-EE33-40D7-8B65-1AD75FE6850B}" type="pres">
      <dgm:prSet presAssocID="{1B1E675B-43F2-4FA1-8DFB-12E36A638B80}" presName="topArc2" presStyleLbl="parChTrans1D1" presStyleIdx="10" presStyleCnt="34"/>
      <dgm:spPr/>
    </dgm:pt>
    <dgm:pt modelId="{8223B750-8E65-4860-B0F9-3313CBD770FD}" type="pres">
      <dgm:prSet presAssocID="{1B1E675B-43F2-4FA1-8DFB-12E36A638B80}" presName="bottomArc2" presStyleLbl="parChTrans1D1" presStyleIdx="11" presStyleCnt="34"/>
      <dgm:spPr/>
    </dgm:pt>
    <dgm:pt modelId="{568168CB-27A7-4A8A-8276-64EF526FB8B6}" type="pres">
      <dgm:prSet presAssocID="{1B1E675B-43F2-4FA1-8DFB-12E36A638B80}" presName="topConnNode2" presStyleLbl="node3" presStyleIdx="0" presStyleCnt="0"/>
      <dgm:spPr/>
    </dgm:pt>
    <dgm:pt modelId="{16E7594D-008A-4C1D-9734-73740B21751F}" type="pres">
      <dgm:prSet presAssocID="{1B1E675B-43F2-4FA1-8DFB-12E36A638B80}" presName="hierChild4" presStyleCnt="0"/>
      <dgm:spPr/>
    </dgm:pt>
    <dgm:pt modelId="{0056C2CA-EF5A-41FD-B86A-C348921D23C6}" type="pres">
      <dgm:prSet presAssocID="{D1D935B4-9D21-4CF8-A061-02C52591D2A2}" presName="Name28" presStyleLbl="parChTrans1D4" presStyleIdx="0" presStyleCnt="8"/>
      <dgm:spPr/>
    </dgm:pt>
    <dgm:pt modelId="{589DA0FD-898D-48A2-8C3C-2071ED5EC300}" type="pres">
      <dgm:prSet presAssocID="{48CF000B-81A8-48F8-A111-DA86E9CF34AD}" presName="hierRoot2" presStyleCnt="0">
        <dgm:presLayoutVars>
          <dgm:hierBranch val="init"/>
        </dgm:presLayoutVars>
      </dgm:prSet>
      <dgm:spPr/>
    </dgm:pt>
    <dgm:pt modelId="{8600B116-9550-45D8-8D39-3AF9E59BA89C}" type="pres">
      <dgm:prSet presAssocID="{48CF000B-81A8-48F8-A111-DA86E9CF34AD}" presName="rootComposite2" presStyleCnt="0"/>
      <dgm:spPr/>
    </dgm:pt>
    <dgm:pt modelId="{E732ACE5-9AD0-4A3C-AC8E-F826BD972757}" type="pres">
      <dgm:prSet presAssocID="{48CF000B-81A8-48F8-A111-DA86E9CF34AD}" presName="rootText2" presStyleLbl="alignAcc1" presStyleIdx="0" presStyleCnt="0">
        <dgm:presLayoutVars>
          <dgm:chPref val="3"/>
        </dgm:presLayoutVars>
      </dgm:prSet>
      <dgm:spPr/>
    </dgm:pt>
    <dgm:pt modelId="{635C49A3-7B9E-41C7-B070-6287C1B3696C}" type="pres">
      <dgm:prSet presAssocID="{48CF000B-81A8-48F8-A111-DA86E9CF34AD}" presName="topArc2" presStyleLbl="parChTrans1D1" presStyleIdx="12" presStyleCnt="34"/>
      <dgm:spPr/>
    </dgm:pt>
    <dgm:pt modelId="{F4A30089-C0BD-460C-BC3B-BC306B9CF1DC}" type="pres">
      <dgm:prSet presAssocID="{48CF000B-81A8-48F8-A111-DA86E9CF34AD}" presName="bottomArc2" presStyleLbl="parChTrans1D1" presStyleIdx="13" presStyleCnt="34"/>
      <dgm:spPr/>
    </dgm:pt>
    <dgm:pt modelId="{4F238237-0B2D-4957-8887-F7F204F4880A}" type="pres">
      <dgm:prSet presAssocID="{48CF000B-81A8-48F8-A111-DA86E9CF34AD}" presName="topConnNode2" presStyleLbl="node4" presStyleIdx="0" presStyleCnt="0"/>
      <dgm:spPr/>
    </dgm:pt>
    <dgm:pt modelId="{BEC749AE-DC72-4C3A-8A03-36758E64D39E}" type="pres">
      <dgm:prSet presAssocID="{48CF000B-81A8-48F8-A111-DA86E9CF34AD}" presName="hierChild4" presStyleCnt="0"/>
      <dgm:spPr/>
    </dgm:pt>
    <dgm:pt modelId="{1EE37AC4-26B5-4095-975D-4A6A9A9EC113}" type="pres">
      <dgm:prSet presAssocID="{48CF000B-81A8-48F8-A111-DA86E9CF34AD}" presName="hierChild5" presStyleCnt="0"/>
      <dgm:spPr/>
    </dgm:pt>
    <dgm:pt modelId="{7BB3E77A-B353-4303-840D-58F4A445D6CD}" type="pres">
      <dgm:prSet presAssocID="{AD694A7E-6FEF-4B36-B228-48B946D53F89}" presName="Name28" presStyleLbl="parChTrans1D4" presStyleIdx="1" presStyleCnt="8"/>
      <dgm:spPr/>
    </dgm:pt>
    <dgm:pt modelId="{CF7F09A9-9E5A-477C-AC9D-3204F2CBE6B1}" type="pres">
      <dgm:prSet presAssocID="{CDC58937-8C04-4CEF-BBC2-48C3410E782B}" presName="hierRoot2" presStyleCnt="0">
        <dgm:presLayoutVars>
          <dgm:hierBranch val="init"/>
        </dgm:presLayoutVars>
      </dgm:prSet>
      <dgm:spPr/>
    </dgm:pt>
    <dgm:pt modelId="{B05F6EAD-393E-4784-AE63-3E55F5A43BB9}" type="pres">
      <dgm:prSet presAssocID="{CDC58937-8C04-4CEF-BBC2-48C3410E782B}" presName="rootComposite2" presStyleCnt="0"/>
      <dgm:spPr/>
    </dgm:pt>
    <dgm:pt modelId="{13B9E73B-90D7-45EA-86E3-DE964FBC888A}" type="pres">
      <dgm:prSet presAssocID="{CDC58937-8C04-4CEF-BBC2-48C3410E782B}" presName="rootText2" presStyleLbl="alignAcc1" presStyleIdx="0" presStyleCnt="0">
        <dgm:presLayoutVars>
          <dgm:chPref val="3"/>
        </dgm:presLayoutVars>
      </dgm:prSet>
      <dgm:spPr/>
    </dgm:pt>
    <dgm:pt modelId="{7EBB6718-F8EB-4167-9295-36F90699BFB7}" type="pres">
      <dgm:prSet presAssocID="{CDC58937-8C04-4CEF-BBC2-48C3410E782B}" presName="topArc2" presStyleLbl="parChTrans1D1" presStyleIdx="14" presStyleCnt="34"/>
      <dgm:spPr/>
    </dgm:pt>
    <dgm:pt modelId="{ADEB0A62-4169-48F3-9DDD-3A44B60BAE8C}" type="pres">
      <dgm:prSet presAssocID="{CDC58937-8C04-4CEF-BBC2-48C3410E782B}" presName="bottomArc2" presStyleLbl="parChTrans1D1" presStyleIdx="15" presStyleCnt="34"/>
      <dgm:spPr/>
    </dgm:pt>
    <dgm:pt modelId="{743F9A96-02E1-457A-8577-1E9CC50AAF6B}" type="pres">
      <dgm:prSet presAssocID="{CDC58937-8C04-4CEF-BBC2-48C3410E782B}" presName="topConnNode2" presStyleLbl="node4" presStyleIdx="0" presStyleCnt="0"/>
      <dgm:spPr/>
    </dgm:pt>
    <dgm:pt modelId="{3C179E21-4F14-4432-B8C5-45C0B6964D8F}" type="pres">
      <dgm:prSet presAssocID="{CDC58937-8C04-4CEF-BBC2-48C3410E782B}" presName="hierChild4" presStyleCnt="0"/>
      <dgm:spPr/>
    </dgm:pt>
    <dgm:pt modelId="{1A6ECB91-5193-4CD9-AAAA-9EF0766971A3}" type="pres">
      <dgm:prSet presAssocID="{CDC58937-8C04-4CEF-BBC2-48C3410E782B}" presName="hierChild5" presStyleCnt="0"/>
      <dgm:spPr/>
    </dgm:pt>
    <dgm:pt modelId="{9CD54327-797D-403D-ACA0-5A421CBA7B10}" type="pres">
      <dgm:prSet presAssocID="{F9250776-A048-4F40-8538-1002BBDB5C38}" presName="Name28" presStyleLbl="parChTrans1D4" presStyleIdx="2" presStyleCnt="8"/>
      <dgm:spPr/>
    </dgm:pt>
    <dgm:pt modelId="{25740469-71C0-4B29-A116-D16CB1D776E7}" type="pres">
      <dgm:prSet presAssocID="{1859F12E-1BA2-41C9-90AE-DC4D1E7C63B5}" presName="hierRoot2" presStyleCnt="0">
        <dgm:presLayoutVars>
          <dgm:hierBranch val="init"/>
        </dgm:presLayoutVars>
      </dgm:prSet>
      <dgm:spPr/>
    </dgm:pt>
    <dgm:pt modelId="{50FB640A-37C4-41E5-BC61-F521EF185630}" type="pres">
      <dgm:prSet presAssocID="{1859F12E-1BA2-41C9-90AE-DC4D1E7C63B5}" presName="rootComposite2" presStyleCnt="0"/>
      <dgm:spPr/>
    </dgm:pt>
    <dgm:pt modelId="{5EE076C5-E2A7-408C-8416-DE0C6DD0202D}" type="pres">
      <dgm:prSet presAssocID="{1859F12E-1BA2-41C9-90AE-DC4D1E7C63B5}" presName="rootText2" presStyleLbl="alignAcc1" presStyleIdx="0" presStyleCnt="0">
        <dgm:presLayoutVars>
          <dgm:chPref val="3"/>
        </dgm:presLayoutVars>
      </dgm:prSet>
      <dgm:spPr/>
    </dgm:pt>
    <dgm:pt modelId="{8B2FF916-556C-461A-A991-232D1048EB23}" type="pres">
      <dgm:prSet presAssocID="{1859F12E-1BA2-41C9-90AE-DC4D1E7C63B5}" presName="topArc2" presStyleLbl="parChTrans1D1" presStyleIdx="16" presStyleCnt="34"/>
      <dgm:spPr/>
    </dgm:pt>
    <dgm:pt modelId="{C843E495-4A7D-46FB-A33E-1C33CAB95033}" type="pres">
      <dgm:prSet presAssocID="{1859F12E-1BA2-41C9-90AE-DC4D1E7C63B5}" presName="bottomArc2" presStyleLbl="parChTrans1D1" presStyleIdx="17" presStyleCnt="34"/>
      <dgm:spPr/>
    </dgm:pt>
    <dgm:pt modelId="{E696273D-F0F4-4ED8-96FF-97E8C745D1D6}" type="pres">
      <dgm:prSet presAssocID="{1859F12E-1BA2-41C9-90AE-DC4D1E7C63B5}" presName="topConnNode2" presStyleLbl="node4" presStyleIdx="0" presStyleCnt="0"/>
      <dgm:spPr/>
    </dgm:pt>
    <dgm:pt modelId="{A328C6A4-11AC-41B2-A66E-DD85303457B2}" type="pres">
      <dgm:prSet presAssocID="{1859F12E-1BA2-41C9-90AE-DC4D1E7C63B5}" presName="hierChild4" presStyleCnt="0"/>
      <dgm:spPr/>
    </dgm:pt>
    <dgm:pt modelId="{42B6AD08-E001-453B-B669-BD30A109665A}" type="pres">
      <dgm:prSet presAssocID="{1859F12E-1BA2-41C9-90AE-DC4D1E7C63B5}" presName="hierChild5" presStyleCnt="0"/>
      <dgm:spPr/>
    </dgm:pt>
    <dgm:pt modelId="{A39ACD7D-DCE3-47E0-BF43-BC166D4C5B5D}" type="pres">
      <dgm:prSet presAssocID="{1B1E675B-43F2-4FA1-8DFB-12E36A638B80}" presName="hierChild5" presStyleCnt="0"/>
      <dgm:spPr/>
    </dgm:pt>
    <dgm:pt modelId="{FB0A860F-FAF7-4C6D-80F9-74E473DF3E9C}" type="pres">
      <dgm:prSet presAssocID="{00EA8484-CDA9-4BF9-8834-B05492652CCE}" presName="Name28" presStyleLbl="parChTrans1D3" presStyleIdx="1" presStyleCnt="2"/>
      <dgm:spPr/>
    </dgm:pt>
    <dgm:pt modelId="{FB27171B-F909-491B-9476-EFBB2C2E61DF}" type="pres">
      <dgm:prSet presAssocID="{290B5809-2B76-4B03-A0FF-01A5FFE7D16B}" presName="hierRoot2" presStyleCnt="0">
        <dgm:presLayoutVars>
          <dgm:hierBranch val="init"/>
        </dgm:presLayoutVars>
      </dgm:prSet>
      <dgm:spPr/>
    </dgm:pt>
    <dgm:pt modelId="{7065A18D-BEA6-4E09-AFC5-86843E89C47C}" type="pres">
      <dgm:prSet presAssocID="{290B5809-2B76-4B03-A0FF-01A5FFE7D16B}" presName="rootComposite2" presStyleCnt="0"/>
      <dgm:spPr/>
    </dgm:pt>
    <dgm:pt modelId="{0ACE075D-53C8-4CA2-9A11-60E70A861011}" type="pres">
      <dgm:prSet presAssocID="{290B5809-2B76-4B03-A0FF-01A5FFE7D16B}" presName="rootText2" presStyleLbl="alignAcc1" presStyleIdx="0" presStyleCnt="0">
        <dgm:presLayoutVars>
          <dgm:chPref val="3"/>
        </dgm:presLayoutVars>
      </dgm:prSet>
      <dgm:spPr/>
    </dgm:pt>
    <dgm:pt modelId="{CBB23666-3176-4C4F-A563-55241C9C7513}" type="pres">
      <dgm:prSet presAssocID="{290B5809-2B76-4B03-A0FF-01A5FFE7D16B}" presName="topArc2" presStyleLbl="parChTrans1D1" presStyleIdx="18" presStyleCnt="34"/>
      <dgm:spPr/>
    </dgm:pt>
    <dgm:pt modelId="{4244C0BF-6082-4620-B4C6-05F6A4C2B777}" type="pres">
      <dgm:prSet presAssocID="{290B5809-2B76-4B03-A0FF-01A5FFE7D16B}" presName="bottomArc2" presStyleLbl="parChTrans1D1" presStyleIdx="19" presStyleCnt="34"/>
      <dgm:spPr/>
    </dgm:pt>
    <dgm:pt modelId="{9DB0767E-DD02-4009-822E-CC814F55E775}" type="pres">
      <dgm:prSet presAssocID="{290B5809-2B76-4B03-A0FF-01A5FFE7D16B}" presName="topConnNode2" presStyleLbl="node3" presStyleIdx="0" presStyleCnt="0"/>
      <dgm:spPr/>
    </dgm:pt>
    <dgm:pt modelId="{E7DF48B3-9463-4213-8AEE-134A7D7FEDE4}" type="pres">
      <dgm:prSet presAssocID="{290B5809-2B76-4B03-A0FF-01A5FFE7D16B}" presName="hierChild4" presStyleCnt="0"/>
      <dgm:spPr/>
    </dgm:pt>
    <dgm:pt modelId="{D6049128-E5D2-4127-838B-D2FB61E939FC}" type="pres">
      <dgm:prSet presAssocID="{F357B9BB-D627-4FFB-8F6F-F366F26712BE}" presName="Name28" presStyleLbl="parChTrans1D4" presStyleIdx="3" presStyleCnt="8"/>
      <dgm:spPr/>
    </dgm:pt>
    <dgm:pt modelId="{B56ECD02-5B09-4B0D-8B72-76ED89618C75}" type="pres">
      <dgm:prSet presAssocID="{C1DCF106-CFAB-4E9F-97B4-3568219D1653}" presName="hierRoot2" presStyleCnt="0">
        <dgm:presLayoutVars>
          <dgm:hierBranch val="init"/>
        </dgm:presLayoutVars>
      </dgm:prSet>
      <dgm:spPr/>
    </dgm:pt>
    <dgm:pt modelId="{CCA2EC76-E78A-49B1-8828-A6F81620CE86}" type="pres">
      <dgm:prSet presAssocID="{C1DCF106-CFAB-4E9F-97B4-3568219D1653}" presName="rootComposite2" presStyleCnt="0"/>
      <dgm:spPr/>
    </dgm:pt>
    <dgm:pt modelId="{B11FD428-1A63-4424-BF8C-CDB0FF3430F9}" type="pres">
      <dgm:prSet presAssocID="{C1DCF106-CFAB-4E9F-97B4-3568219D1653}" presName="rootText2" presStyleLbl="alignAcc1" presStyleIdx="0" presStyleCnt="0">
        <dgm:presLayoutVars>
          <dgm:chPref val="3"/>
        </dgm:presLayoutVars>
      </dgm:prSet>
      <dgm:spPr/>
    </dgm:pt>
    <dgm:pt modelId="{3AF114B1-49C0-4D36-BAB0-4D64E714248A}" type="pres">
      <dgm:prSet presAssocID="{C1DCF106-CFAB-4E9F-97B4-3568219D1653}" presName="topArc2" presStyleLbl="parChTrans1D1" presStyleIdx="20" presStyleCnt="34"/>
      <dgm:spPr/>
    </dgm:pt>
    <dgm:pt modelId="{3FBCDDCD-2D2C-4204-B651-6F13CA7E2D94}" type="pres">
      <dgm:prSet presAssocID="{C1DCF106-CFAB-4E9F-97B4-3568219D1653}" presName="bottomArc2" presStyleLbl="parChTrans1D1" presStyleIdx="21" presStyleCnt="34"/>
      <dgm:spPr/>
    </dgm:pt>
    <dgm:pt modelId="{9E864E17-646B-4DE1-AC43-757F7A39749E}" type="pres">
      <dgm:prSet presAssocID="{C1DCF106-CFAB-4E9F-97B4-3568219D1653}" presName="topConnNode2" presStyleLbl="node4" presStyleIdx="0" presStyleCnt="0"/>
      <dgm:spPr/>
    </dgm:pt>
    <dgm:pt modelId="{6079B77E-4194-4AEE-AC66-041F8C9723D2}" type="pres">
      <dgm:prSet presAssocID="{C1DCF106-CFAB-4E9F-97B4-3568219D1653}" presName="hierChild4" presStyleCnt="0"/>
      <dgm:spPr/>
    </dgm:pt>
    <dgm:pt modelId="{AE51A321-AABE-468A-AB80-9FC96FC5C576}" type="pres">
      <dgm:prSet presAssocID="{C1DCF106-CFAB-4E9F-97B4-3568219D1653}" presName="hierChild5" presStyleCnt="0"/>
      <dgm:spPr/>
    </dgm:pt>
    <dgm:pt modelId="{30FD0A84-F789-47AA-9706-312C0770FE7B}" type="pres">
      <dgm:prSet presAssocID="{7EA2A299-8F77-45DA-AC48-4212CFBDD8A4}" presName="Name28" presStyleLbl="parChTrans1D4" presStyleIdx="4" presStyleCnt="8"/>
      <dgm:spPr/>
    </dgm:pt>
    <dgm:pt modelId="{A0AFDCB8-9FAA-413C-B447-9C6D21499EBC}" type="pres">
      <dgm:prSet presAssocID="{45462E1A-8122-4594-AC71-55AA502C4858}" presName="hierRoot2" presStyleCnt="0">
        <dgm:presLayoutVars>
          <dgm:hierBranch val="init"/>
        </dgm:presLayoutVars>
      </dgm:prSet>
      <dgm:spPr/>
    </dgm:pt>
    <dgm:pt modelId="{6B6935E9-D63D-4790-AF57-A321B8E00A3A}" type="pres">
      <dgm:prSet presAssocID="{45462E1A-8122-4594-AC71-55AA502C4858}" presName="rootComposite2" presStyleCnt="0"/>
      <dgm:spPr/>
    </dgm:pt>
    <dgm:pt modelId="{CA4CF3E8-7E25-4B69-A1E7-6EDBE7C2011D}" type="pres">
      <dgm:prSet presAssocID="{45462E1A-8122-4594-AC71-55AA502C4858}" presName="rootText2" presStyleLbl="alignAcc1" presStyleIdx="0" presStyleCnt="0">
        <dgm:presLayoutVars>
          <dgm:chPref val="3"/>
        </dgm:presLayoutVars>
      </dgm:prSet>
      <dgm:spPr/>
    </dgm:pt>
    <dgm:pt modelId="{1B31237A-5EC6-4747-80F3-A5C873DD8F03}" type="pres">
      <dgm:prSet presAssocID="{45462E1A-8122-4594-AC71-55AA502C4858}" presName="topArc2" presStyleLbl="parChTrans1D1" presStyleIdx="22" presStyleCnt="34"/>
      <dgm:spPr/>
    </dgm:pt>
    <dgm:pt modelId="{D7E3411C-59DA-4FAD-B0D5-55624FF7FD66}" type="pres">
      <dgm:prSet presAssocID="{45462E1A-8122-4594-AC71-55AA502C4858}" presName="bottomArc2" presStyleLbl="parChTrans1D1" presStyleIdx="23" presStyleCnt="34"/>
      <dgm:spPr/>
    </dgm:pt>
    <dgm:pt modelId="{498B4997-23DF-404D-A294-D365DA5A426F}" type="pres">
      <dgm:prSet presAssocID="{45462E1A-8122-4594-AC71-55AA502C4858}" presName="topConnNode2" presStyleLbl="node4" presStyleIdx="0" presStyleCnt="0"/>
      <dgm:spPr/>
    </dgm:pt>
    <dgm:pt modelId="{ED6150AC-FACE-40D1-A4B0-776907EFC0A6}" type="pres">
      <dgm:prSet presAssocID="{45462E1A-8122-4594-AC71-55AA502C4858}" presName="hierChild4" presStyleCnt="0"/>
      <dgm:spPr/>
    </dgm:pt>
    <dgm:pt modelId="{E18D3273-812D-4CB3-84DD-B7F21954BB56}" type="pres">
      <dgm:prSet presAssocID="{420E7B6B-F7C8-404D-8CBC-536494BDC557}" presName="Name28" presStyleLbl="parChTrans1D4" presStyleIdx="5" presStyleCnt="8"/>
      <dgm:spPr/>
    </dgm:pt>
    <dgm:pt modelId="{F9D023A7-B127-4E06-8246-5A5B311A66BB}" type="pres">
      <dgm:prSet presAssocID="{BF529F65-776E-4253-85EA-27C6F81DC2E2}" presName="hierRoot2" presStyleCnt="0">
        <dgm:presLayoutVars>
          <dgm:hierBranch val="init"/>
        </dgm:presLayoutVars>
      </dgm:prSet>
      <dgm:spPr/>
    </dgm:pt>
    <dgm:pt modelId="{4E73F63B-A3FA-463A-B337-91807A5886D2}" type="pres">
      <dgm:prSet presAssocID="{BF529F65-776E-4253-85EA-27C6F81DC2E2}" presName="rootComposite2" presStyleCnt="0"/>
      <dgm:spPr/>
    </dgm:pt>
    <dgm:pt modelId="{9B2AEFDD-4089-4FAC-8118-B47D7D652C55}" type="pres">
      <dgm:prSet presAssocID="{BF529F65-776E-4253-85EA-27C6F81DC2E2}" presName="rootText2" presStyleLbl="alignAcc1" presStyleIdx="0" presStyleCnt="0">
        <dgm:presLayoutVars>
          <dgm:chPref val="3"/>
        </dgm:presLayoutVars>
      </dgm:prSet>
      <dgm:spPr/>
    </dgm:pt>
    <dgm:pt modelId="{2CECE437-745F-43D3-9392-FE8D9B5DAD3D}" type="pres">
      <dgm:prSet presAssocID="{BF529F65-776E-4253-85EA-27C6F81DC2E2}" presName="topArc2" presStyleLbl="parChTrans1D1" presStyleIdx="24" presStyleCnt="34"/>
      <dgm:spPr/>
    </dgm:pt>
    <dgm:pt modelId="{84E2EA17-CF64-4E22-834C-5B63DB00B0B4}" type="pres">
      <dgm:prSet presAssocID="{BF529F65-776E-4253-85EA-27C6F81DC2E2}" presName="bottomArc2" presStyleLbl="parChTrans1D1" presStyleIdx="25" presStyleCnt="34"/>
      <dgm:spPr/>
    </dgm:pt>
    <dgm:pt modelId="{9158F223-14A1-482E-A975-56AA3B3DF117}" type="pres">
      <dgm:prSet presAssocID="{BF529F65-776E-4253-85EA-27C6F81DC2E2}" presName="topConnNode2" presStyleLbl="node4" presStyleIdx="0" presStyleCnt="0"/>
      <dgm:spPr/>
    </dgm:pt>
    <dgm:pt modelId="{6E0925C1-4EF8-4888-AC87-48C8ED1C7BF5}" type="pres">
      <dgm:prSet presAssocID="{BF529F65-776E-4253-85EA-27C6F81DC2E2}" presName="hierChild4" presStyleCnt="0"/>
      <dgm:spPr/>
    </dgm:pt>
    <dgm:pt modelId="{74677D3C-1DAB-4D63-8786-71C236505316}" type="pres">
      <dgm:prSet presAssocID="{BF529F65-776E-4253-85EA-27C6F81DC2E2}" presName="hierChild5" presStyleCnt="0"/>
      <dgm:spPr/>
    </dgm:pt>
    <dgm:pt modelId="{AD8A19D2-3BE8-43BA-A8AF-603576255843}" type="pres">
      <dgm:prSet presAssocID="{786F875F-C4D6-43D6-BE62-2098D56C321B}" presName="Name28" presStyleLbl="parChTrans1D4" presStyleIdx="6" presStyleCnt="8"/>
      <dgm:spPr/>
    </dgm:pt>
    <dgm:pt modelId="{808BEB1B-6AE4-48D9-8A6F-5FEB9AF4A661}" type="pres">
      <dgm:prSet presAssocID="{E50E911D-D8A1-44F9-9E8F-2064D1373C5E}" presName="hierRoot2" presStyleCnt="0">
        <dgm:presLayoutVars>
          <dgm:hierBranch val="init"/>
        </dgm:presLayoutVars>
      </dgm:prSet>
      <dgm:spPr/>
    </dgm:pt>
    <dgm:pt modelId="{1AE72781-3CF1-4A54-86BF-E0A8273617DF}" type="pres">
      <dgm:prSet presAssocID="{E50E911D-D8A1-44F9-9E8F-2064D1373C5E}" presName="rootComposite2" presStyleCnt="0"/>
      <dgm:spPr/>
    </dgm:pt>
    <dgm:pt modelId="{C06B75D7-7108-4A03-853A-D60118DD1001}" type="pres">
      <dgm:prSet presAssocID="{E50E911D-D8A1-44F9-9E8F-2064D1373C5E}" presName="rootText2" presStyleLbl="alignAcc1" presStyleIdx="0" presStyleCnt="0">
        <dgm:presLayoutVars>
          <dgm:chPref val="3"/>
        </dgm:presLayoutVars>
      </dgm:prSet>
      <dgm:spPr/>
    </dgm:pt>
    <dgm:pt modelId="{EF246875-5642-40D7-9998-9BA1C46E858E}" type="pres">
      <dgm:prSet presAssocID="{E50E911D-D8A1-44F9-9E8F-2064D1373C5E}" presName="topArc2" presStyleLbl="parChTrans1D1" presStyleIdx="26" presStyleCnt="34"/>
      <dgm:spPr/>
    </dgm:pt>
    <dgm:pt modelId="{AA1FE67D-D746-46A9-B4AA-3612EB6423D9}" type="pres">
      <dgm:prSet presAssocID="{E50E911D-D8A1-44F9-9E8F-2064D1373C5E}" presName="bottomArc2" presStyleLbl="parChTrans1D1" presStyleIdx="27" presStyleCnt="34"/>
      <dgm:spPr/>
    </dgm:pt>
    <dgm:pt modelId="{02955803-E033-4383-9E98-1FDC89A88324}" type="pres">
      <dgm:prSet presAssocID="{E50E911D-D8A1-44F9-9E8F-2064D1373C5E}" presName="topConnNode2" presStyleLbl="node4" presStyleIdx="0" presStyleCnt="0"/>
      <dgm:spPr/>
    </dgm:pt>
    <dgm:pt modelId="{BE6BF4C9-7FE9-4E38-9045-E5D4DC6635B7}" type="pres">
      <dgm:prSet presAssocID="{E50E911D-D8A1-44F9-9E8F-2064D1373C5E}" presName="hierChild4" presStyleCnt="0"/>
      <dgm:spPr/>
    </dgm:pt>
    <dgm:pt modelId="{09AB4C21-1CD8-4CCD-B76F-56CEC2E090AA}" type="pres">
      <dgm:prSet presAssocID="{E50E911D-D8A1-44F9-9E8F-2064D1373C5E}" presName="hierChild5" presStyleCnt="0"/>
      <dgm:spPr/>
    </dgm:pt>
    <dgm:pt modelId="{76F7B8FF-FF48-449A-88D4-9B768094F7BC}" type="pres">
      <dgm:prSet presAssocID="{3A3EA0EB-500D-4E36-9619-896BDA3774CB}" presName="Name28" presStyleLbl="parChTrans1D4" presStyleIdx="7" presStyleCnt="8"/>
      <dgm:spPr/>
    </dgm:pt>
    <dgm:pt modelId="{18CE5E2F-E368-42EA-A612-6E9D34F7E120}" type="pres">
      <dgm:prSet presAssocID="{FDB4C7A3-89B9-427A-9AC3-F19358064C60}" presName="hierRoot2" presStyleCnt="0">
        <dgm:presLayoutVars>
          <dgm:hierBranch val="init"/>
        </dgm:presLayoutVars>
      </dgm:prSet>
      <dgm:spPr/>
    </dgm:pt>
    <dgm:pt modelId="{367F46B9-02D5-4CE3-9B30-9D7556B63F54}" type="pres">
      <dgm:prSet presAssocID="{FDB4C7A3-89B9-427A-9AC3-F19358064C60}" presName="rootComposite2" presStyleCnt="0"/>
      <dgm:spPr/>
    </dgm:pt>
    <dgm:pt modelId="{0FBB8D5C-6097-496F-BA53-CE46E681C114}" type="pres">
      <dgm:prSet presAssocID="{FDB4C7A3-89B9-427A-9AC3-F19358064C60}" presName="rootText2" presStyleLbl="alignAcc1" presStyleIdx="0" presStyleCnt="0">
        <dgm:presLayoutVars>
          <dgm:chPref val="3"/>
        </dgm:presLayoutVars>
      </dgm:prSet>
      <dgm:spPr/>
    </dgm:pt>
    <dgm:pt modelId="{C4887AC0-683F-4845-8B11-11444161FE6A}" type="pres">
      <dgm:prSet presAssocID="{FDB4C7A3-89B9-427A-9AC3-F19358064C60}" presName="topArc2" presStyleLbl="parChTrans1D1" presStyleIdx="28" presStyleCnt="34"/>
      <dgm:spPr/>
    </dgm:pt>
    <dgm:pt modelId="{FFF8DDB5-C2D5-45FA-9857-E6BD8B911940}" type="pres">
      <dgm:prSet presAssocID="{FDB4C7A3-89B9-427A-9AC3-F19358064C60}" presName="bottomArc2" presStyleLbl="parChTrans1D1" presStyleIdx="29" presStyleCnt="34"/>
      <dgm:spPr/>
    </dgm:pt>
    <dgm:pt modelId="{BA969DFE-D620-45BC-B017-56FAE7063F40}" type="pres">
      <dgm:prSet presAssocID="{FDB4C7A3-89B9-427A-9AC3-F19358064C60}" presName="topConnNode2" presStyleLbl="node4" presStyleIdx="0" presStyleCnt="0"/>
      <dgm:spPr/>
    </dgm:pt>
    <dgm:pt modelId="{6B3BDC78-FB15-4479-BC73-AF3F2AABA5DD}" type="pres">
      <dgm:prSet presAssocID="{FDB4C7A3-89B9-427A-9AC3-F19358064C60}" presName="hierChild4" presStyleCnt="0"/>
      <dgm:spPr/>
    </dgm:pt>
    <dgm:pt modelId="{26362F82-F2CA-4BA0-B772-69F6B7C7DE49}" type="pres">
      <dgm:prSet presAssocID="{FDB4C7A3-89B9-427A-9AC3-F19358064C60}" presName="hierChild5" presStyleCnt="0"/>
      <dgm:spPr/>
    </dgm:pt>
    <dgm:pt modelId="{8552189F-7765-420A-B8D5-2DCC4A319A9B}" type="pres">
      <dgm:prSet presAssocID="{45462E1A-8122-4594-AC71-55AA502C4858}" presName="hierChild5" presStyleCnt="0"/>
      <dgm:spPr/>
    </dgm:pt>
    <dgm:pt modelId="{FC65F2A4-FC79-4C33-947C-C8E23B180515}" type="pres">
      <dgm:prSet presAssocID="{290B5809-2B76-4B03-A0FF-01A5FFE7D16B}" presName="hierChild5" presStyleCnt="0"/>
      <dgm:spPr/>
    </dgm:pt>
    <dgm:pt modelId="{3880F250-AA72-48D2-93C5-5C74AA931583}" type="pres">
      <dgm:prSet presAssocID="{AE63ED87-88C2-42DF-921B-0A445557C688}" presName="hierChild5" presStyleCnt="0"/>
      <dgm:spPr/>
    </dgm:pt>
    <dgm:pt modelId="{4BFAF107-9B8D-415F-A0F5-D2E10B904E2B}" type="pres">
      <dgm:prSet presAssocID="{0FC72FA5-4053-423D-A5D1-96C2D44B53DF}" presName="Name28" presStyleLbl="parChTrans1D2" presStyleIdx="4" presStyleCnt="6"/>
      <dgm:spPr/>
    </dgm:pt>
    <dgm:pt modelId="{453FB438-377D-4D29-A853-F59920D58153}" type="pres">
      <dgm:prSet presAssocID="{A9EB75FB-84DE-471C-B6CC-D1004E75922C}" presName="hierRoot2" presStyleCnt="0">
        <dgm:presLayoutVars>
          <dgm:hierBranch val="init"/>
        </dgm:presLayoutVars>
      </dgm:prSet>
      <dgm:spPr/>
    </dgm:pt>
    <dgm:pt modelId="{B685B37C-05F1-4396-897D-738480F4AADF}" type="pres">
      <dgm:prSet presAssocID="{A9EB75FB-84DE-471C-B6CC-D1004E75922C}" presName="rootComposite2" presStyleCnt="0"/>
      <dgm:spPr/>
    </dgm:pt>
    <dgm:pt modelId="{FFB88354-AD2E-46F8-B8A4-BA9F4745B4F1}" type="pres">
      <dgm:prSet presAssocID="{A9EB75FB-84DE-471C-B6CC-D1004E75922C}" presName="rootText2" presStyleLbl="alignAcc1" presStyleIdx="0" presStyleCnt="0">
        <dgm:presLayoutVars>
          <dgm:chPref val="3"/>
        </dgm:presLayoutVars>
      </dgm:prSet>
      <dgm:spPr/>
    </dgm:pt>
    <dgm:pt modelId="{414250C4-3723-403A-9879-BB2E23FDC608}" type="pres">
      <dgm:prSet presAssocID="{A9EB75FB-84DE-471C-B6CC-D1004E75922C}" presName="topArc2" presStyleLbl="parChTrans1D1" presStyleIdx="30" presStyleCnt="34"/>
      <dgm:spPr/>
    </dgm:pt>
    <dgm:pt modelId="{799EBD89-FD4B-47FB-8F32-98EF75A30624}" type="pres">
      <dgm:prSet presAssocID="{A9EB75FB-84DE-471C-B6CC-D1004E75922C}" presName="bottomArc2" presStyleLbl="parChTrans1D1" presStyleIdx="31" presStyleCnt="34"/>
      <dgm:spPr/>
    </dgm:pt>
    <dgm:pt modelId="{0CEB6ED6-2EA2-4A3D-87C1-FD52F6B4132C}" type="pres">
      <dgm:prSet presAssocID="{A9EB75FB-84DE-471C-B6CC-D1004E75922C}" presName="topConnNode2" presStyleLbl="node2" presStyleIdx="0" presStyleCnt="0"/>
      <dgm:spPr/>
    </dgm:pt>
    <dgm:pt modelId="{2C018B8E-CA2D-468F-A3D5-7C8A288FDAFF}" type="pres">
      <dgm:prSet presAssocID="{A9EB75FB-84DE-471C-B6CC-D1004E75922C}" presName="hierChild4" presStyleCnt="0"/>
      <dgm:spPr/>
    </dgm:pt>
    <dgm:pt modelId="{B0E790EB-5D56-43DE-BB22-AA7AEA74F513}" type="pres">
      <dgm:prSet presAssocID="{A9EB75FB-84DE-471C-B6CC-D1004E75922C}" presName="hierChild5" presStyleCnt="0"/>
      <dgm:spPr/>
    </dgm:pt>
    <dgm:pt modelId="{EAAC132D-6685-4A89-898C-7BEF06A0E738}" type="pres">
      <dgm:prSet presAssocID="{FA984799-C145-46D9-9E37-60A98896C094}" presName="Name28" presStyleLbl="parChTrans1D2" presStyleIdx="5" presStyleCnt="6"/>
      <dgm:spPr/>
    </dgm:pt>
    <dgm:pt modelId="{1B582E45-4495-4628-8AD7-8E4A74C88DB1}" type="pres">
      <dgm:prSet presAssocID="{50F9FF16-71CB-483E-9CA9-8C7243050D3C}" presName="hierRoot2" presStyleCnt="0">
        <dgm:presLayoutVars>
          <dgm:hierBranch val="init"/>
        </dgm:presLayoutVars>
      </dgm:prSet>
      <dgm:spPr/>
    </dgm:pt>
    <dgm:pt modelId="{EFF5FE11-3F86-4D08-976F-F995D3A843ED}" type="pres">
      <dgm:prSet presAssocID="{50F9FF16-71CB-483E-9CA9-8C7243050D3C}" presName="rootComposite2" presStyleCnt="0"/>
      <dgm:spPr/>
    </dgm:pt>
    <dgm:pt modelId="{AC6D7F2C-2839-4B54-9DFC-440E758D68CE}" type="pres">
      <dgm:prSet presAssocID="{50F9FF16-71CB-483E-9CA9-8C7243050D3C}" presName="rootText2" presStyleLbl="alignAcc1" presStyleIdx="0" presStyleCnt="0">
        <dgm:presLayoutVars>
          <dgm:chPref val="3"/>
        </dgm:presLayoutVars>
      </dgm:prSet>
      <dgm:spPr/>
    </dgm:pt>
    <dgm:pt modelId="{206260E2-3C87-4DF8-8984-26E79B68155E}" type="pres">
      <dgm:prSet presAssocID="{50F9FF16-71CB-483E-9CA9-8C7243050D3C}" presName="topArc2" presStyleLbl="parChTrans1D1" presStyleIdx="32" presStyleCnt="34"/>
      <dgm:spPr/>
    </dgm:pt>
    <dgm:pt modelId="{EFD46FD5-D080-45E8-9BDA-2F614D8C30D6}" type="pres">
      <dgm:prSet presAssocID="{50F9FF16-71CB-483E-9CA9-8C7243050D3C}" presName="bottomArc2" presStyleLbl="parChTrans1D1" presStyleIdx="33" presStyleCnt="34"/>
      <dgm:spPr/>
    </dgm:pt>
    <dgm:pt modelId="{68112C5C-9F68-4E9B-9EA0-24C380C5F7AD}" type="pres">
      <dgm:prSet presAssocID="{50F9FF16-71CB-483E-9CA9-8C7243050D3C}" presName="topConnNode2" presStyleLbl="node2" presStyleIdx="0" presStyleCnt="0"/>
      <dgm:spPr/>
    </dgm:pt>
    <dgm:pt modelId="{0CD6338A-AB49-43DA-9D69-D5E6532C0480}" type="pres">
      <dgm:prSet presAssocID="{50F9FF16-71CB-483E-9CA9-8C7243050D3C}" presName="hierChild4" presStyleCnt="0"/>
      <dgm:spPr/>
    </dgm:pt>
    <dgm:pt modelId="{D62F4C73-0303-495A-B6B1-4E3213069E91}" type="pres">
      <dgm:prSet presAssocID="{50F9FF16-71CB-483E-9CA9-8C7243050D3C}" presName="hierChild5" presStyleCnt="0"/>
      <dgm:spPr/>
    </dgm:pt>
    <dgm:pt modelId="{99A904B1-FEF2-4E71-995C-A6C8225691E7}" type="pres">
      <dgm:prSet presAssocID="{0E252345-626F-4ADA-AA41-AF7B8098F951}" presName="hierChild3" presStyleCnt="0"/>
      <dgm:spPr/>
    </dgm:pt>
  </dgm:ptLst>
  <dgm:cxnLst>
    <dgm:cxn modelId="{68C1E401-0312-476C-9E60-3BD14AEF8105}" srcId="{B931AF13-C9AA-4714-B7BC-E910C2B0338E}" destId="{0E252345-626F-4ADA-AA41-AF7B8098F951}" srcOrd="0" destOrd="0" parTransId="{329F3E3F-FF3C-42B5-A96A-6B7A0E5A9A9F}" sibTransId="{03AC63E6-1DAE-47AD-BCB2-DB16298DE743}"/>
    <dgm:cxn modelId="{0DBB3502-0B16-4037-A999-5D5ED3DD551C}" type="presOf" srcId="{45462E1A-8122-4594-AC71-55AA502C4858}" destId="{498B4997-23DF-404D-A294-D365DA5A426F}" srcOrd="1" destOrd="0" presId="urn:microsoft.com/office/officeart/2008/layout/HalfCircleOrganizationChart"/>
    <dgm:cxn modelId="{43895F03-B536-4105-B451-31B0819C4C4A}" type="presOf" srcId="{AE63ED87-88C2-42DF-921B-0A445557C688}" destId="{17B6F246-3B0F-46DC-87D2-2062A0EB8EAA}" srcOrd="1" destOrd="0" presId="urn:microsoft.com/office/officeart/2008/layout/HalfCircleOrganizationChart"/>
    <dgm:cxn modelId="{DE585F05-24A4-4BBD-B244-D39662342C22}" srcId="{0E252345-626F-4ADA-AA41-AF7B8098F951}" destId="{AE63ED87-88C2-42DF-921B-0A445557C688}" srcOrd="3" destOrd="0" parTransId="{26261D3A-6145-4F0D-B23C-2D2A38A53505}" sibTransId="{01049CF3-6DD4-4E92-A218-E0761B530845}"/>
    <dgm:cxn modelId="{96CC2E0A-FC37-4B6B-A7C7-219B93EE1505}" type="presOf" srcId="{45462E1A-8122-4594-AC71-55AA502C4858}" destId="{CA4CF3E8-7E25-4B69-A1E7-6EDBE7C2011D}" srcOrd="0" destOrd="0" presId="urn:microsoft.com/office/officeart/2008/layout/HalfCircleOrganizationChart"/>
    <dgm:cxn modelId="{05D9120B-2E7C-4150-B00D-34BE891AFE5E}" srcId="{1B1E675B-43F2-4FA1-8DFB-12E36A638B80}" destId="{CDC58937-8C04-4CEF-BBC2-48C3410E782B}" srcOrd="1" destOrd="0" parTransId="{AD694A7E-6FEF-4B36-B228-48B946D53F89}" sibTransId="{4A12D4E3-B8AB-4C40-95B3-E41BDC5EEDEF}"/>
    <dgm:cxn modelId="{4046360C-E956-4578-92EA-CE07EA711104}" type="presOf" srcId="{7EA2A299-8F77-45DA-AC48-4212CFBDD8A4}" destId="{30FD0A84-F789-47AA-9706-312C0770FE7B}" srcOrd="0" destOrd="0" presId="urn:microsoft.com/office/officeart/2008/layout/HalfCircleOrganizationChart"/>
    <dgm:cxn modelId="{A3EF910C-0D7D-4DCF-BFC9-FD2ED12BC9A4}" type="presOf" srcId="{1B1E675B-43F2-4FA1-8DFB-12E36A638B80}" destId="{568168CB-27A7-4A8A-8276-64EF526FB8B6}" srcOrd="1" destOrd="0" presId="urn:microsoft.com/office/officeart/2008/layout/HalfCircleOrganizationChart"/>
    <dgm:cxn modelId="{946E210D-F58F-454A-AB15-3D153AD8C6EC}" type="presOf" srcId="{48CF000B-81A8-48F8-A111-DA86E9CF34AD}" destId="{E732ACE5-9AD0-4A3C-AC8E-F826BD972757}" srcOrd="0" destOrd="0" presId="urn:microsoft.com/office/officeart/2008/layout/HalfCircleOrganizationChart"/>
    <dgm:cxn modelId="{0963D810-6AD4-48F6-A199-E04F117071BE}" srcId="{290B5809-2B76-4B03-A0FF-01A5FFE7D16B}" destId="{C1DCF106-CFAB-4E9F-97B4-3568219D1653}" srcOrd="0" destOrd="0" parTransId="{F357B9BB-D627-4FFB-8F6F-F366F26712BE}" sibTransId="{D7E30A60-3008-4DBF-87F5-D2E9BC9F5EE0}"/>
    <dgm:cxn modelId="{0E6F9916-4D11-4BC6-87E9-B7F0861892DC}" type="presOf" srcId="{3A3EA0EB-500D-4E36-9619-896BDA3774CB}" destId="{76F7B8FF-FF48-449A-88D4-9B768094F7BC}" srcOrd="0" destOrd="0" presId="urn:microsoft.com/office/officeart/2008/layout/HalfCircleOrganizationChart"/>
    <dgm:cxn modelId="{F5332217-D7C5-45A4-98F8-E0FD01EEA413}" type="presOf" srcId="{CDA349D8-4543-4F3A-BA0D-C37C0BC7E0A5}" destId="{1AF89A75-E171-4CBB-A45B-E50168EA7A75}" srcOrd="1" destOrd="0" presId="urn:microsoft.com/office/officeart/2008/layout/HalfCircleOrganizationChart"/>
    <dgm:cxn modelId="{2EE8001B-3FF9-4A3D-9942-BAB9BE66EBD1}" type="presOf" srcId="{FDB4C7A3-89B9-427A-9AC3-F19358064C60}" destId="{BA969DFE-D620-45BC-B017-56FAE7063F40}" srcOrd="1" destOrd="0" presId="urn:microsoft.com/office/officeart/2008/layout/HalfCircleOrganizationChart"/>
    <dgm:cxn modelId="{8FF2191B-792E-4793-88E5-5689C827B055}" type="presOf" srcId="{BF529F65-776E-4253-85EA-27C6F81DC2E2}" destId="{9158F223-14A1-482E-A975-56AA3B3DF117}" srcOrd="1" destOrd="0" presId="urn:microsoft.com/office/officeart/2008/layout/HalfCircleOrganizationChart"/>
    <dgm:cxn modelId="{AAB3F01F-631B-4826-A88C-3F6D190B92B6}" type="presOf" srcId="{A9EB75FB-84DE-471C-B6CC-D1004E75922C}" destId="{0CEB6ED6-2EA2-4A3D-87C1-FD52F6B4132C}" srcOrd="1" destOrd="0" presId="urn:microsoft.com/office/officeart/2008/layout/HalfCircleOrganizationChart"/>
    <dgm:cxn modelId="{EB29CA22-F890-4950-85CE-1DF4E187CF4E}" type="presOf" srcId="{FA984799-C145-46D9-9E37-60A98896C094}" destId="{EAAC132D-6685-4A89-898C-7BEF06A0E738}" srcOrd="0" destOrd="0" presId="urn:microsoft.com/office/officeart/2008/layout/HalfCircleOrganizationChart"/>
    <dgm:cxn modelId="{315AD923-B3CE-4BA4-BD9C-5F15020969E2}" srcId="{1B1E675B-43F2-4FA1-8DFB-12E36A638B80}" destId="{1859F12E-1BA2-41C9-90AE-DC4D1E7C63B5}" srcOrd="2" destOrd="0" parTransId="{F9250776-A048-4F40-8538-1002BBDB5C38}" sibTransId="{75BC42B0-A052-4237-8FC6-AE97FD47DCF3}"/>
    <dgm:cxn modelId="{62AA5325-9D8A-4DD3-82E7-5493CC1730BF}" srcId="{0E252345-626F-4ADA-AA41-AF7B8098F951}" destId="{426A94C3-6694-45B3-B8D6-AAD7CDA80AFF}" srcOrd="0" destOrd="0" parTransId="{31DC3853-E080-4D0F-9932-6547BF28CCA6}" sibTransId="{EA0BB7D6-D53B-410B-B6AC-FE70D31B4DEE}"/>
    <dgm:cxn modelId="{DD671429-91D3-4844-B06A-E0A3F95398E3}" type="presOf" srcId="{B931AF13-C9AA-4714-B7BC-E910C2B0338E}" destId="{09582ED9-9D5B-419B-8456-42EA2F1329F4}" srcOrd="0" destOrd="0" presId="urn:microsoft.com/office/officeart/2008/layout/HalfCircleOrganizationChart"/>
    <dgm:cxn modelId="{93255434-A684-4A65-89F8-4D9EBCB0E885}" srcId="{0E252345-626F-4ADA-AA41-AF7B8098F951}" destId="{50F9FF16-71CB-483E-9CA9-8C7243050D3C}" srcOrd="5" destOrd="0" parTransId="{FA984799-C145-46D9-9E37-60A98896C094}" sibTransId="{C11F9A49-846F-4132-B8B6-738F58325B17}"/>
    <dgm:cxn modelId="{41648637-C74C-4EBF-9507-3AB9C7A43A10}" type="presOf" srcId="{3591B188-17A2-4717-8EE3-1FBD9E8BA2FC}" destId="{207A2F61-3712-4AC2-A179-D08A156F047E}" srcOrd="0" destOrd="0" presId="urn:microsoft.com/office/officeart/2008/layout/HalfCircleOrganizationChart"/>
    <dgm:cxn modelId="{E70DDA37-D289-4F58-A185-EEF242FD23E1}" type="presOf" srcId="{AD694A7E-6FEF-4B36-B228-48B946D53F89}" destId="{7BB3E77A-B353-4303-840D-58F4A445D6CD}" srcOrd="0" destOrd="0" presId="urn:microsoft.com/office/officeart/2008/layout/HalfCircleOrganizationChart"/>
    <dgm:cxn modelId="{AA0A5B38-67EF-41DF-8D9C-B3E95F1830D4}" type="presOf" srcId="{786F875F-C4D6-43D6-BE62-2098D56C321B}" destId="{AD8A19D2-3BE8-43BA-A8AF-603576255843}" srcOrd="0" destOrd="0" presId="urn:microsoft.com/office/officeart/2008/layout/HalfCircleOrganizationChart"/>
    <dgm:cxn modelId="{33B28B3F-9A0D-4374-8656-FB20C6850EC8}" type="presOf" srcId="{AE63ED87-88C2-42DF-921B-0A445557C688}" destId="{0B9EEB75-DD7C-4952-8789-25B1344AC48C}" srcOrd="0" destOrd="0" presId="urn:microsoft.com/office/officeart/2008/layout/HalfCircleOrganizationChart"/>
    <dgm:cxn modelId="{F252A33F-59F7-4FF3-B423-B1A4B4F771CB}" type="presOf" srcId="{C1DCF106-CFAB-4E9F-97B4-3568219D1653}" destId="{B11FD428-1A63-4424-BF8C-CDB0FF3430F9}" srcOrd="0" destOrd="0" presId="urn:microsoft.com/office/officeart/2008/layout/HalfCircleOrganizationChart"/>
    <dgm:cxn modelId="{BF8CA75B-8F00-4AA1-8B23-F936D3E70CB6}" type="presOf" srcId="{426A94C3-6694-45B3-B8D6-AAD7CDA80AFF}" destId="{10A32DCD-714B-4D06-ADCD-FC2A3EF0A123}" srcOrd="1" destOrd="0" presId="urn:microsoft.com/office/officeart/2008/layout/HalfCircleOrganizationChart"/>
    <dgm:cxn modelId="{C786405D-2443-4234-B600-FF706B9E9698}" type="presOf" srcId="{CDC58937-8C04-4CEF-BBC2-48C3410E782B}" destId="{743F9A96-02E1-457A-8577-1E9CC50AAF6B}" srcOrd="1" destOrd="0" presId="urn:microsoft.com/office/officeart/2008/layout/HalfCircleOrganizationChart"/>
    <dgm:cxn modelId="{30B4BC5D-1738-4316-BAAD-2B71AA678FF7}" type="presOf" srcId="{D1D935B4-9D21-4CF8-A061-02C52591D2A2}" destId="{0056C2CA-EF5A-41FD-B86A-C348921D23C6}" srcOrd="0" destOrd="0" presId="urn:microsoft.com/office/officeart/2008/layout/HalfCircleOrganizationChart"/>
    <dgm:cxn modelId="{D7C4525E-7CA9-4A16-AB87-EDDA7E346EE0}" type="presOf" srcId="{48CF000B-81A8-48F8-A111-DA86E9CF34AD}" destId="{4F238237-0B2D-4957-8887-F7F204F4880A}" srcOrd="1" destOrd="0" presId="urn:microsoft.com/office/officeart/2008/layout/HalfCircleOrganizationChart"/>
    <dgm:cxn modelId="{B8C8CA61-098E-41F4-9C8B-AAF6E7D9AC51}" srcId="{0E252345-626F-4ADA-AA41-AF7B8098F951}" destId="{CDA349D8-4543-4F3A-BA0D-C37C0BC7E0A5}" srcOrd="2" destOrd="0" parTransId="{3591B188-17A2-4717-8EE3-1FBD9E8BA2FC}" sibTransId="{A4966EC8-F427-41C3-8B84-3BEE6F926BE8}"/>
    <dgm:cxn modelId="{F39EC162-3EE1-4D2C-B24E-0F34E167AF21}" type="presOf" srcId="{00EA8484-CDA9-4BF9-8834-B05492652CCE}" destId="{FB0A860F-FAF7-4C6D-80F9-74E473DF3E9C}" srcOrd="0" destOrd="0" presId="urn:microsoft.com/office/officeart/2008/layout/HalfCircleOrganizationChart"/>
    <dgm:cxn modelId="{3F288543-3063-4B2C-B853-31CF3266E096}" type="presOf" srcId="{290B5809-2B76-4B03-A0FF-01A5FFE7D16B}" destId="{0ACE075D-53C8-4CA2-9A11-60E70A861011}" srcOrd="0" destOrd="0" presId="urn:microsoft.com/office/officeart/2008/layout/HalfCircleOrganizationChart"/>
    <dgm:cxn modelId="{3796AE4B-B2CB-49DA-B376-674DA969715F}" srcId="{45462E1A-8122-4594-AC71-55AA502C4858}" destId="{E50E911D-D8A1-44F9-9E8F-2064D1373C5E}" srcOrd="1" destOrd="0" parTransId="{786F875F-C4D6-43D6-BE62-2098D56C321B}" sibTransId="{7C3827E9-FA95-460A-AE72-36DB5F49E797}"/>
    <dgm:cxn modelId="{F3F4896C-52FF-4C78-B753-EA3177D69512}" type="presOf" srcId="{A9EB75FB-84DE-471C-B6CC-D1004E75922C}" destId="{FFB88354-AD2E-46F8-B8A4-BA9F4745B4F1}" srcOrd="0" destOrd="0" presId="urn:microsoft.com/office/officeart/2008/layout/HalfCircleOrganizationChart"/>
    <dgm:cxn modelId="{2F88324D-812B-46B9-B91B-FD2CB373A24F}" srcId="{45462E1A-8122-4594-AC71-55AA502C4858}" destId="{BF529F65-776E-4253-85EA-27C6F81DC2E2}" srcOrd="0" destOrd="0" parTransId="{420E7B6B-F7C8-404D-8CBC-536494BDC557}" sibTransId="{50654C3E-5435-4D40-9751-B7F78D397EC0}"/>
    <dgm:cxn modelId="{A7F0BF4E-3DAC-4874-8548-208FDC2C0EC9}" srcId="{45462E1A-8122-4594-AC71-55AA502C4858}" destId="{FDB4C7A3-89B9-427A-9AC3-F19358064C60}" srcOrd="2" destOrd="0" parTransId="{3A3EA0EB-500D-4E36-9619-896BDA3774CB}" sibTransId="{CDC1F1A4-0F19-4F34-B84B-A23A8E405FFA}"/>
    <dgm:cxn modelId="{0A665970-3623-48ED-818D-52CA9B3A57D2}" type="presOf" srcId="{26261D3A-6145-4F0D-B23C-2D2A38A53505}" destId="{7C0CAE2F-A9AA-4FB1-8C20-7C079BF10CE1}" srcOrd="0" destOrd="0" presId="urn:microsoft.com/office/officeart/2008/layout/HalfCircleOrganizationChart"/>
    <dgm:cxn modelId="{87287C51-A9D2-488C-BDFD-16BE221F4734}" type="presOf" srcId="{F357B9BB-D627-4FFB-8F6F-F366F26712BE}" destId="{D6049128-E5D2-4127-838B-D2FB61E939FC}" srcOrd="0" destOrd="0" presId="urn:microsoft.com/office/officeart/2008/layout/HalfCircleOrganizationChart"/>
    <dgm:cxn modelId="{8585117D-521B-4640-AA02-3DAD54E83072}" type="presOf" srcId="{50F9FF16-71CB-483E-9CA9-8C7243050D3C}" destId="{AC6D7F2C-2839-4B54-9DFC-440E758D68CE}" srcOrd="0" destOrd="0" presId="urn:microsoft.com/office/officeart/2008/layout/HalfCircleOrganizationChart"/>
    <dgm:cxn modelId="{C897537E-DAFF-440F-B5F4-4FD47D6330CF}" srcId="{AE63ED87-88C2-42DF-921B-0A445557C688}" destId="{290B5809-2B76-4B03-A0FF-01A5FFE7D16B}" srcOrd="1" destOrd="0" parTransId="{00EA8484-CDA9-4BF9-8834-B05492652CCE}" sibTransId="{355612F2-1322-4FDF-84EA-1CA61B187B61}"/>
    <dgm:cxn modelId="{BF327F83-DE1D-4C28-83BF-6DAD0CFF1DA6}" type="presOf" srcId="{BF529F65-776E-4253-85EA-27C6F81DC2E2}" destId="{9B2AEFDD-4089-4FAC-8118-B47D7D652C55}" srcOrd="0" destOrd="0" presId="urn:microsoft.com/office/officeart/2008/layout/HalfCircleOrganizationChart"/>
    <dgm:cxn modelId="{D49BC488-6415-438A-8C58-4B172AD74C3D}" srcId="{1B1E675B-43F2-4FA1-8DFB-12E36A638B80}" destId="{48CF000B-81A8-48F8-A111-DA86E9CF34AD}" srcOrd="0" destOrd="0" parTransId="{D1D935B4-9D21-4CF8-A061-02C52591D2A2}" sibTransId="{6E4797E1-0320-41D4-8EDB-A1E3F85E4C53}"/>
    <dgm:cxn modelId="{596BFC8D-CF23-4665-B859-C174042F82EE}" type="presOf" srcId="{1859F12E-1BA2-41C9-90AE-DC4D1E7C63B5}" destId="{E696273D-F0F4-4ED8-96FF-97E8C745D1D6}" srcOrd="1" destOrd="0" presId="urn:microsoft.com/office/officeart/2008/layout/HalfCircleOrganizationChart"/>
    <dgm:cxn modelId="{68DB8C93-507D-4AF4-A6A7-58AB91C64CCA}" type="presOf" srcId="{1859F12E-1BA2-41C9-90AE-DC4D1E7C63B5}" destId="{5EE076C5-E2A7-408C-8416-DE0C6DD0202D}" srcOrd="0" destOrd="0" presId="urn:microsoft.com/office/officeart/2008/layout/HalfCircleOrganizationChart"/>
    <dgm:cxn modelId="{200E779E-334D-46E8-B943-0B8858010F25}" type="presOf" srcId="{0E252345-626F-4ADA-AA41-AF7B8098F951}" destId="{B6E4C1F2-CC26-4628-9353-AA9EE1F9D246}" srcOrd="1" destOrd="0" presId="urn:microsoft.com/office/officeart/2008/layout/HalfCircleOrganizationChart"/>
    <dgm:cxn modelId="{D191EEA1-51F7-4289-82E9-288B3E33CB89}" type="presOf" srcId="{FDB4C7A3-89B9-427A-9AC3-F19358064C60}" destId="{0FBB8D5C-6097-496F-BA53-CE46E681C114}" srcOrd="0" destOrd="0" presId="urn:microsoft.com/office/officeart/2008/layout/HalfCircleOrganizationChart"/>
    <dgm:cxn modelId="{BD1516A3-9003-49C8-B45E-DEE56916B2ED}" type="presOf" srcId="{CDC58937-8C04-4CEF-BBC2-48C3410E782B}" destId="{13B9E73B-90D7-45EA-86E3-DE964FBC888A}" srcOrd="0" destOrd="0" presId="urn:microsoft.com/office/officeart/2008/layout/HalfCircleOrganizationChart"/>
    <dgm:cxn modelId="{34D45AA8-8634-4263-8227-7AA30E4FAF7A}" type="presOf" srcId="{F9250776-A048-4F40-8538-1002BBDB5C38}" destId="{9CD54327-797D-403D-ACA0-5A421CBA7B10}" srcOrd="0" destOrd="0" presId="urn:microsoft.com/office/officeart/2008/layout/HalfCircleOrganizationChart"/>
    <dgm:cxn modelId="{C9D3C0A9-A433-4C56-A45A-121000304D17}" type="presOf" srcId="{E50E911D-D8A1-44F9-9E8F-2064D1373C5E}" destId="{02955803-E033-4383-9E98-1FDC89A88324}" srcOrd="1" destOrd="0" presId="urn:microsoft.com/office/officeart/2008/layout/HalfCircleOrganizationChart"/>
    <dgm:cxn modelId="{B19541AB-0CE2-4E43-8AA3-42B8F8FFCD14}" srcId="{AE63ED87-88C2-42DF-921B-0A445557C688}" destId="{1B1E675B-43F2-4FA1-8DFB-12E36A638B80}" srcOrd="0" destOrd="0" parTransId="{54AE77BF-019C-4E45-BC04-DE1EDBC9019F}" sibTransId="{A4398DAA-9D75-4A09-9E48-9EE1B4193017}"/>
    <dgm:cxn modelId="{27EA73AB-766D-4A2D-91E1-BD46D1AE044B}" type="presOf" srcId="{290B5809-2B76-4B03-A0FF-01A5FFE7D16B}" destId="{9DB0767E-DD02-4009-822E-CC814F55E775}" srcOrd="1" destOrd="0" presId="urn:microsoft.com/office/officeart/2008/layout/HalfCircleOrganizationChart"/>
    <dgm:cxn modelId="{C06D93B0-F1F4-428F-849D-035C4D20C55C}" type="presOf" srcId="{0FC72FA5-4053-423D-A5D1-96C2D44B53DF}" destId="{4BFAF107-9B8D-415F-A0F5-D2E10B904E2B}" srcOrd="0" destOrd="0" presId="urn:microsoft.com/office/officeart/2008/layout/HalfCircleOrganizationChart"/>
    <dgm:cxn modelId="{981EC6BA-6D00-424B-8898-B944C9560149}" srcId="{0E252345-626F-4ADA-AA41-AF7B8098F951}" destId="{5EB29506-7AAB-4A96-BA29-A4598E3AF6FF}" srcOrd="1" destOrd="0" parTransId="{D8E9C7A9-EA3B-4859-8FCA-0F9D04B1F8D8}" sibTransId="{812476E8-928E-4676-949C-BBABE26A68EE}"/>
    <dgm:cxn modelId="{5428AEBF-5213-4234-9C83-F67A10D13A51}" type="presOf" srcId="{CDA349D8-4543-4F3A-BA0D-C37C0BC7E0A5}" destId="{F9844027-F5D2-4AB1-B519-056F9123CBC9}" srcOrd="0" destOrd="0" presId="urn:microsoft.com/office/officeart/2008/layout/HalfCircleOrganizationChart"/>
    <dgm:cxn modelId="{677D60C0-E8B3-41D4-970B-3ABD0830E1A3}" srcId="{290B5809-2B76-4B03-A0FF-01A5FFE7D16B}" destId="{45462E1A-8122-4594-AC71-55AA502C4858}" srcOrd="1" destOrd="0" parTransId="{7EA2A299-8F77-45DA-AC48-4212CFBDD8A4}" sibTransId="{6AAD9D68-623A-4521-8708-A451F80DE06F}"/>
    <dgm:cxn modelId="{70931CC4-CA2D-45CF-BC29-104C685A76CF}" type="presOf" srcId="{D8E9C7A9-EA3B-4859-8FCA-0F9D04B1F8D8}" destId="{9286C9BD-F28D-4BD2-BAD9-24B600DE7AD0}" srcOrd="0" destOrd="0" presId="urn:microsoft.com/office/officeart/2008/layout/HalfCircleOrganizationChart"/>
    <dgm:cxn modelId="{E259E9D1-19A2-4F95-B5BF-0CDDD8398BF1}" type="presOf" srcId="{1B1E675B-43F2-4FA1-8DFB-12E36A638B80}" destId="{9949B973-588F-4C65-84C6-7F39C674D054}" srcOrd="0" destOrd="0" presId="urn:microsoft.com/office/officeart/2008/layout/HalfCircleOrganizationChart"/>
    <dgm:cxn modelId="{789239D3-A965-4953-8225-806D49B632DE}" type="presOf" srcId="{E50E911D-D8A1-44F9-9E8F-2064D1373C5E}" destId="{C06B75D7-7108-4A03-853A-D60118DD1001}" srcOrd="0" destOrd="0" presId="urn:microsoft.com/office/officeart/2008/layout/HalfCircleOrganizationChart"/>
    <dgm:cxn modelId="{C2D5B3D8-8D70-4A85-BF39-57D1D928D85A}" type="presOf" srcId="{5EB29506-7AAB-4A96-BA29-A4598E3AF6FF}" destId="{8E2D195F-C1FA-4EE3-A26F-D746A346A0E5}" srcOrd="1" destOrd="0" presId="urn:microsoft.com/office/officeart/2008/layout/HalfCircleOrganizationChart"/>
    <dgm:cxn modelId="{1D3D47E2-B970-4307-AC46-BBB56B189B18}" type="presOf" srcId="{50F9FF16-71CB-483E-9CA9-8C7243050D3C}" destId="{68112C5C-9F68-4E9B-9EA0-24C380C5F7AD}" srcOrd="1" destOrd="0" presId="urn:microsoft.com/office/officeart/2008/layout/HalfCircleOrganizationChart"/>
    <dgm:cxn modelId="{19A7C7E6-4F04-4BDF-9B6F-4958BC8A44F5}" type="presOf" srcId="{31DC3853-E080-4D0F-9932-6547BF28CCA6}" destId="{FD1D0978-101F-4677-A5F2-947355588FDA}" srcOrd="0" destOrd="0" presId="urn:microsoft.com/office/officeart/2008/layout/HalfCircleOrganizationChart"/>
    <dgm:cxn modelId="{5DD370EA-AFC8-4F32-8A89-58354EFD1C65}" type="presOf" srcId="{C1DCF106-CFAB-4E9F-97B4-3568219D1653}" destId="{9E864E17-646B-4DE1-AC43-757F7A39749E}" srcOrd="1" destOrd="0" presId="urn:microsoft.com/office/officeart/2008/layout/HalfCircleOrganizationChart"/>
    <dgm:cxn modelId="{D94583EC-9956-43C0-917F-80D776ECB0D7}" type="presOf" srcId="{426A94C3-6694-45B3-B8D6-AAD7CDA80AFF}" destId="{5C27FEA7-7A98-4EC2-8EB8-C74E1E5D4767}" srcOrd="0" destOrd="0" presId="urn:microsoft.com/office/officeart/2008/layout/HalfCircleOrganizationChart"/>
    <dgm:cxn modelId="{AC2020ED-6467-496B-814F-D9F063CE2734}" srcId="{0E252345-626F-4ADA-AA41-AF7B8098F951}" destId="{A9EB75FB-84DE-471C-B6CC-D1004E75922C}" srcOrd="4" destOrd="0" parTransId="{0FC72FA5-4053-423D-A5D1-96C2D44B53DF}" sibTransId="{AEC5EB31-F4D1-451E-B619-51F30E5A092B}"/>
    <dgm:cxn modelId="{582262EE-67EF-4FEA-A16F-C91BDDD14DDA}" type="presOf" srcId="{420E7B6B-F7C8-404D-8CBC-536494BDC557}" destId="{E18D3273-812D-4CB3-84DD-B7F21954BB56}" srcOrd="0" destOrd="0" presId="urn:microsoft.com/office/officeart/2008/layout/HalfCircleOrganizationChart"/>
    <dgm:cxn modelId="{3766BDF9-336A-4F01-A495-68AC1B7AE60A}" type="presOf" srcId="{0E252345-626F-4ADA-AA41-AF7B8098F951}" destId="{82559754-E821-4EF1-8933-576E3D141BCB}" srcOrd="0" destOrd="0" presId="urn:microsoft.com/office/officeart/2008/layout/HalfCircleOrganizationChart"/>
    <dgm:cxn modelId="{A416F3F9-6C13-44AD-BB01-E58E25D7511A}" type="presOf" srcId="{54AE77BF-019C-4E45-BC04-DE1EDBC9019F}" destId="{446AD837-BB59-4DD8-A30E-C2EA06B16510}" srcOrd="0" destOrd="0" presId="urn:microsoft.com/office/officeart/2008/layout/HalfCircleOrganizationChart"/>
    <dgm:cxn modelId="{C5E805FF-B8D4-4418-BE6D-EF59EC2BEF60}" type="presOf" srcId="{5EB29506-7AAB-4A96-BA29-A4598E3AF6FF}" destId="{DC615F24-B818-40EC-9B93-766A8EB79998}" srcOrd="0" destOrd="0" presId="urn:microsoft.com/office/officeart/2008/layout/HalfCircleOrganizationChart"/>
    <dgm:cxn modelId="{A5522BE0-9F34-44F8-8396-C42032ECB781}" type="presParOf" srcId="{09582ED9-9D5B-419B-8456-42EA2F1329F4}" destId="{FB82F700-C82C-4ECB-A5B2-ED378184B6B3}" srcOrd="0" destOrd="0" presId="urn:microsoft.com/office/officeart/2008/layout/HalfCircleOrganizationChart"/>
    <dgm:cxn modelId="{0F0EB223-7208-4156-BB57-DA4593F4F6A3}" type="presParOf" srcId="{FB82F700-C82C-4ECB-A5B2-ED378184B6B3}" destId="{2A9E408D-6327-407A-9D6F-F441ADB89A2B}" srcOrd="0" destOrd="0" presId="urn:microsoft.com/office/officeart/2008/layout/HalfCircleOrganizationChart"/>
    <dgm:cxn modelId="{59E62F8F-6DDC-4378-8A5E-DE13040E9D25}" type="presParOf" srcId="{2A9E408D-6327-407A-9D6F-F441ADB89A2B}" destId="{82559754-E821-4EF1-8933-576E3D141BCB}" srcOrd="0" destOrd="0" presId="urn:microsoft.com/office/officeart/2008/layout/HalfCircleOrganizationChart"/>
    <dgm:cxn modelId="{E69914AB-DA54-43C9-8337-708B197AFFA5}" type="presParOf" srcId="{2A9E408D-6327-407A-9D6F-F441ADB89A2B}" destId="{95DD3227-CCE3-4773-B2C8-DE5D143C52F2}" srcOrd="1" destOrd="0" presId="urn:microsoft.com/office/officeart/2008/layout/HalfCircleOrganizationChart"/>
    <dgm:cxn modelId="{A852B53E-DDE7-4C2A-9892-93EEAEC7886B}" type="presParOf" srcId="{2A9E408D-6327-407A-9D6F-F441ADB89A2B}" destId="{C8E6C4B8-E4FF-4CF1-B3CE-7A5A7B7B76AD}" srcOrd="2" destOrd="0" presId="urn:microsoft.com/office/officeart/2008/layout/HalfCircleOrganizationChart"/>
    <dgm:cxn modelId="{320EFB27-1583-4182-A4F5-F5B52D060649}" type="presParOf" srcId="{2A9E408D-6327-407A-9D6F-F441ADB89A2B}" destId="{B6E4C1F2-CC26-4628-9353-AA9EE1F9D246}" srcOrd="3" destOrd="0" presId="urn:microsoft.com/office/officeart/2008/layout/HalfCircleOrganizationChart"/>
    <dgm:cxn modelId="{3DFC8018-051E-4475-A2B7-FC27C9221AE7}" type="presParOf" srcId="{FB82F700-C82C-4ECB-A5B2-ED378184B6B3}" destId="{5082CC92-5116-43B7-9E24-390F2191D531}" srcOrd="1" destOrd="0" presId="urn:microsoft.com/office/officeart/2008/layout/HalfCircleOrganizationChart"/>
    <dgm:cxn modelId="{8C17C544-110E-4090-8BDA-07174F38FE0F}" type="presParOf" srcId="{5082CC92-5116-43B7-9E24-390F2191D531}" destId="{FD1D0978-101F-4677-A5F2-947355588FDA}" srcOrd="0" destOrd="0" presId="urn:microsoft.com/office/officeart/2008/layout/HalfCircleOrganizationChart"/>
    <dgm:cxn modelId="{5581132D-4375-4075-AC0C-F2F051BA5CA3}" type="presParOf" srcId="{5082CC92-5116-43B7-9E24-390F2191D531}" destId="{D43A2E64-B70B-4305-800D-EC7DE8E9C3DC}" srcOrd="1" destOrd="0" presId="urn:microsoft.com/office/officeart/2008/layout/HalfCircleOrganizationChart"/>
    <dgm:cxn modelId="{4F39B2D1-72BF-42A1-8846-B9AE7F7A966D}" type="presParOf" srcId="{D43A2E64-B70B-4305-800D-EC7DE8E9C3DC}" destId="{35ED0CC7-8FA3-49DC-A192-A95CAB40D878}" srcOrd="0" destOrd="0" presId="urn:microsoft.com/office/officeart/2008/layout/HalfCircleOrganizationChart"/>
    <dgm:cxn modelId="{0481CC07-C947-4FDE-9B13-0D77D8540FED}" type="presParOf" srcId="{35ED0CC7-8FA3-49DC-A192-A95CAB40D878}" destId="{5C27FEA7-7A98-4EC2-8EB8-C74E1E5D4767}" srcOrd="0" destOrd="0" presId="urn:microsoft.com/office/officeart/2008/layout/HalfCircleOrganizationChart"/>
    <dgm:cxn modelId="{AB72C360-7132-4F14-AFB1-5FA0B8F15247}" type="presParOf" srcId="{35ED0CC7-8FA3-49DC-A192-A95CAB40D878}" destId="{17839BC6-9B8B-4AEA-991B-0F464686CF82}" srcOrd="1" destOrd="0" presId="urn:microsoft.com/office/officeart/2008/layout/HalfCircleOrganizationChart"/>
    <dgm:cxn modelId="{455004D0-46D7-41E4-AFFB-5483930917F1}" type="presParOf" srcId="{35ED0CC7-8FA3-49DC-A192-A95CAB40D878}" destId="{08A8870B-AC34-4CF3-9B5F-EE925DE1CE01}" srcOrd="2" destOrd="0" presId="urn:microsoft.com/office/officeart/2008/layout/HalfCircleOrganizationChart"/>
    <dgm:cxn modelId="{7D021515-A811-4C0A-B0D8-350AFE4336AA}" type="presParOf" srcId="{35ED0CC7-8FA3-49DC-A192-A95CAB40D878}" destId="{10A32DCD-714B-4D06-ADCD-FC2A3EF0A123}" srcOrd="3" destOrd="0" presId="urn:microsoft.com/office/officeart/2008/layout/HalfCircleOrganizationChart"/>
    <dgm:cxn modelId="{6F7F2CED-5C28-4BD9-90B5-A89DE80ADC9E}" type="presParOf" srcId="{D43A2E64-B70B-4305-800D-EC7DE8E9C3DC}" destId="{EE34969E-B7A1-43FD-A3A2-122BD6FDC762}" srcOrd="1" destOrd="0" presId="urn:microsoft.com/office/officeart/2008/layout/HalfCircleOrganizationChart"/>
    <dgm:cxn modelId="{30FB7D05-7733-4527-A43C-53EB6DD9A0ED}" type="presParOf" srcId="{D43A2E64-B70B-4305-800D-EC7DE8E9C3DC}" destId="{EA86F6FF-81A4-4216-8471-BBECFB443F19}" srcOrd="2" destOrd="0" presId="urn:microsoft.com/office/officeart/2008/layout/HalfCircleOrganizationChart"/>
    <dgm:cxn modelId="{F2FE35A1-F26D-4834-8821-07A89B72FED3}" type="presParOf" srcId="{5082CC92-5116-43B7-9E24-390F2191D531}" destId="{9286C9BD-F28D-4BD2-BAD9-24B600DE7AD0}" srcOrd="2" destOrd="0" presId="urn:microsoft.com/office/officeart/2008/layout/HalfCircleOrganizationChart"/>
    <dgm:cxn modelId="{349DC3E9-22B8-41DA-A603-EAFC4C09C589}" type="presParOf" srcId="{5082CC92-5116-43B7-9E24-390F2191D531}" destId="{ECED073E-E1B0-4AD0-87BD-3114770812C3}" srcOrd="3" destOrd="0" presId="urn:microsoft.com/office/officeart/2008/layout/HalfCircleOrganizationChart"/>
    <dgm:cxn modelId="{977FD132-F3EF-4988-BF13-38B21B22B45F}" type="presParOf" srcId="{ECED073E-E1B0-4AD0-87BD-3114770812C3}" destId="{7CCE7DC5-1801-48FA-881B-105F5AD32A15}" srcOrd="0" destOrd="0" presId="urn:microsoft.com/office/officeart/2008/layout/HalfCircleOrganizationChart"/>
    <dgm:cxn modelId="{36881EC0-4EAC-488E-B462-C6FBF0BC0ED8}" type="presParOf" srcId="{7CCE7DC5-1801-48FA-881B-105F5AD32A15}" destId="{DC615F24-B818-40EC-9B93-766A8EB79998}" srcOrd="0" destOrd="0" presId="urn:microsoft.com/office/officeart/2008/layout/HalfCircleOrganizationChart"/>
    <dgm:cxn modelId="{15586999-2CCE-47C2-9698-B2C3281A6578}" type="presParOf" srcId="{7CCE7DC5-1801-48FA-881B-105F5AD32A15}" destId="{7F0CD0F1-82BB-4EE2-9A74-B296DF877F07}" srcOrd="1" destOrd="0" presId="urn:microsoft.com/office/officeart/2008/layout/HalfCircleOrganizationChart"/>
    <dgm:cxn modelId="{61805E8F-532B-4BA4-B629-35196D854C6F}" type="presParOf" srcId="{7CCE7DC5-1801-48FA-881B-105F5AD32A15}" destId="{32EF02CF-F741-4517-860A-0C99D982A464}" srcOrd="2" destOrd="0" presId="urn:microsoft.com/office/officeart/2008/layout/HalfCircleOrganizationChart"/>
    <dgm:cxn modelId="{5E605B05-C373-4631-8C54-BA9C077718B1}" type="presParOf" srcId="{7CCE7DC5-1801-48FA-881B-105F5AD32A15}" destId="{8E2D195F-C1FA-4EE3-A26F-D746A346A0E5}" srcOrd="3" destOrd="0" presId="urn:microsoft.com/office/officeart/2008/layout/HalfCircleOrganizationChart"/>
    <dgm:cxn modelId="{A117E6BF-3B82-4C8F-B5D8-DE08F5F8FC02}" type="presParOf" srcId="{ECED073E-E1B0-4AD0-87BD-3114770812C3}" destId="{5A57C81B-A8FC-4E1C-B44F-336BDFEA70EC}" srcOrd="1" destOrd="0" presId="urn:microsoft.com/office/officeart/2008/layout/HalfCircleOrganizationChart"/>
    <dgm:cxn modelId="{7298502B-AE50-4E5A-BFB6-4245A92156CC}" type="presParOf" srcId="{ECED073E-E1B0-4AD0-87BD-3114770812C3}" destId="{8366BCC7-219A-4EEB-B9F5-251D955DFBAA}" srcOrd="2" destOrd="0" presId="urn:microsoft.com/office/officeart/2008/layout/HalfCircleOrganizationChart"/>
    <dgm:cxn modelId="{86367327-9E17-464C-8569-1BBDC84696EC}" type="presParOf" srcId="{5082CC92-5116-43B7-9E24-390F2191D531}" destId="{207A2F61-3712-4AC2-A179-D08A156F047E}" srcOrd="4" destOrd="0" presId="urn:microsoft.com/office/officeart/2008/layout/HalfCircleOrganizationChart"/>
    <dgm:cxn modelId="{4F4938BF-ADB0-4865-AF8D-D3B2B7F0D9EF}" type="presParOf" srcId="{5082CC92-5116-43B7-9E24-390F2191D531}" destId="{76CED72E-9683-4049-82E0-744C35AF36FA}" srcOrd="5" destOrd="0" presId="urn:microsoft.com/office/officeart/2008/layout/HalfCircleOrganizationChart"/>
    <dgm:cxn modelId="{7E78E720-5629-455C-9289-465E415B9416}" type="presParOf" srcId="{76CED72E-9683-4049-82E0-744C35AF36FA}" destId="{F2D08322-A7B4-4EF7-A816-AA0FDEF6143F}" srcOrd="0" destOrd="0" presId="urn:microsoft.com/office/officeart/2008/layout/HalfCircleOrganizationChart"/>
    <dgm:cxn modelId="{EC89B8EC-5D66-4607-BED2-940824514429}" type="presParOf" srcId="{F2D08322-A7B4-4EF7-A816-AA0FDEF6143F}" destId="{F9844027-F5D2-4AB1-B519-056F9123CBC9}" srcOrd="0" destOrd="0" presId="urn:microsoft.com/office/officeart/2008/layout/HalfCircleOrganizationChart"/>
    <dgm:cxn modelId="{DF716332-B241-41B4-83DC-CACA6C716F8F}" type="presParOf" srcId="{F2D08322-A7B4-4EF7-A816-AA0FDEF6143F}" destId="{9F7B47AE-FD2D-40D4-BE67-1F6E6133960A}" srcOrd="1" destOrd="0" presId="urn:microsoft.com/office/officeart/2008/layout/HalfCircleOrganizationChart"/>
    <dgm:cxn modelId="{54E9BDB2-559B-4640-81B6-F45F2A579451}" type="presParOf" srcId="{F2D08322-A7B4-4EF7-A816-AA0FDEF6143F}" destId="{09FB142F-675E-4B0F-A50D-CE57238DEC1C}" srcOrd="2" destOrd="0" presId="urn:microsoft.com/office/officeart/2008/layout/HalfCircleOrganizationChart"/>
    <dgm:cxn modelId="{FB24740D-4FBD-44D9-804C-06888B948B99}" type="presParOf" srcId="{F2D08322-A7B4-4EF7-A816-AA0FDEF6143F}" destId="{1AF89A75-E171-4CBB-A45B-E50168EA7A75}" srcOrd="3" destOrd="0" presId="urn:microsoft.com/office/officeart/2008/layout/HalfCircleOrganizationChart"/>
    <dgm:cxn modelId="{811D78E2-7A10-4652-9BF1-F17F38C6A718}" type="presParOf" srcId="{76CED72E-9683-4049-82E0-744C35AF36FA}" destId="{9AD3D652-2FBE-4D98-AF9D-AAA27AD32FD1}" srcOrd="1" destOrd="0" presId="urn:microsoft.com/office/officeart/2008/layout/HalfCircleOrganizationChart"/>
    <dgm:cxn modelId="{40473550-1428-4A9E-99F5-7DE75D66C402}" type="presParOf" srcId="{76CED72E-9683-4049-82E0-744C35AF36FA}" destId="{31DC56C9-36A4-4A4A-A95F-395F210A1D56}" srcOrd="2" destOrd="0" presId="urn:microsoft.com/office/officeart/2008/layout/HalfCircleOrganizationChart"/>
    <dgm:cxn modelId="{EB23D472-8D39-4CD5-B17C-2C933BA482F6}" type="presParOf" srcId="{5082CC92-5116-43B7-9E24-390F2191D531}" destId="{7C0CAE2F-A9AA-4FB1-8C20-7C079BF10CE1}" srcOrd="6" destOrd="0" presId="urn:microsoft.com/office/officeart/2008/layout/HalfCircleOrganizationChart"/>
    <dgm:cxn modelId="{AD63C8DD-2A36-4C60-B2B6-8F47EE897B04}" type="presParOf" srcId="{5082CC92-5116-43B7-9E24-390F2191D531}" destId="{C3ED91B2-98EA-4D7A-B568-231BFDFFFDD3}" srcOrd="7" destOrd="0" presId="urn:microsoft.com/office/officeart/2008/layout/HalfCircleOrganizationChart"/>
    <dgm:cxn modelId="{58B35E05-3458-4C66-9811-B1E7280ADAB5}" type="presParOf" srcId="{C3ED91B2-98EA-4D7A-B568-231BFDFFFDD3}" destId="{E0D63157-922F-4E49-A13D-72C9F5F533EA}" srcOrd="0" destOrd="0" presId="urn:microsoft.com/office/officeart/2008/layout/HalfCircleOrganizationChart"/>
    <dgm:cxn modelId="{5D6D7B6D-BD1E-4F8E-BF07-4EF754F8DC45}" type="presParOf" srcId="{E0D63157-922F-4E49-A13D-72C9F5F533EA}" destId="{0B9EEB75-DD7C-4952-8789-25B1344AC48C}" srcOrd="0" destOrd="0" presId="urn:microsoft.com/office/officeart/2008/layout/HalfCircleOrganizationChart"/>
    <dgm:cxn modelId="{C22D0406-3666-4517-A745-9DD2411EF1E4}" type="presParOf" srcId="{E0D63157-922F-4E49-A13D-72C9F5F533EA}" destId="{642D4FBC-E794-4008-87EB-5B7DCABDC6C1}" srcOrd="1" destOrd="0" presId="urn:microsoft.com/office/officeart/2008/layout/HalfCircleOrganizationChart"/>
    <dgm:cxn modelId="{1DF68D25-F772-43B4-9F02-04CEA52B2082}" type="presParOf" srcId="{E0D63157-922F-4E49-A13D-72C9F5F533EA}" destId="{11C11A09-3746-4AE1-943C-2B601319F232}" srcOrd="2" destOrd="0" presId="urn:microsoft.com/office/officeart/2008/layout/HalfCircleOrganizationChart"/>
    <dgm:cxn modelId="{24870004-9E28-496E-9471-DED09D5DA95A}" type="presParOf" srcId="{E0D63157-922F-4E49-A13D-72C9F5F533EA}" destId="{17B6F246-3B0F-46DC-87D2-2062A0EB8EAA}" srcOrd="3" destOrd="0" presId="urn:microsoft.com/office/officeart/2008/layout/HalfCircleOrganizationChart"/>
    <dgm:cxn modelId="{8E5DA2D6-63C1-40D5-86CE-3944D771A40D}" type="presParOf" srcId="{C3ED91B2-98EA-4D7A-B568-231BFDFFFDD3}" destId="{216967EA-62C9-4FA7-97CA-B40CB87A588B}" srcOrd="1" destOrd="0" presId="urn:microsoft.com/office/officeart/2008/layout/HalfCircleOrganizationChart"/>
    <dgm:cxn modelId="{5581CE49-246C-497B-BE37-899CA4796005}" type="presParOf" srcId="{216967EA-62C9-4FA7-97CA-B40CB87A588B}" destId="{446AD837-BB59-4DD8-A30E-C2EA06B16510}" srcOrd="0" destOrd="0" presId="urn:microsoft.com/office/officeart/2008/layout/HalfCircleOrganizationChart"/>
    <dgm:cxn modelId="{C0645BF0-9C97-461E-ACC5-352A42326850}" type="presParOf" srcId="{216967EA-62C9-4FA7-97CA-B40CB87A588B}" destId="{A5768C54-6A38-4926-84F2-79BA6D50634C}" srcOrd="1" destOrd="0" presId="urn:microsoft.com/office/officeart/2008/layout/HalfCircleOrganizationChart"/>
    <dgm:cxn modelId="{776704C8-2C77-4A89-97D2-BC98C571090B}" type="presParOf" srcId="{A5768C54-6A38-4926-84F2-79BA6D50634C}" destId="{059F5636-A20F-4610-937F-EA7BABE5374D}" srcOrd="0" destOrd="0" presId="urn:microsoft.com/office/officeart/2008/layout/HalfCircleOrganizationChart"/>
    <dgm:cxn modelId="{01E6DA62-21DC-4C1E-BEBC-EED837194853}" type="presParOf" srcId="{059F5636-A20F-4610-937F-EA7BABE5374D}" destId="{9949B973-588F-4C65-84C6-7F39C674D054}" srcOrd="0" destOrd="0" presId="urn:microsoft.com/office/officeart/2008/layout/HalfCircleOrganizationChart"/>
    <dgm:cxn modelId="{8B906E3D-BE7E-4ABB-9357-034DEA8F86BE}" type="presParOf" srcId="{059F5636-A20F-4610-937F-EA7BABE5374D}" destId="{924168C2-EE33-40D7-8B65-1AD75FE6850B}" srcOrd="1" destOrd="0" presId="urn:microsoft.com/office/officeart/2008/layout/HalfCircleOrganizationChart"/>
    <dgm:cxn modelId="{964D9C0A-1EDC-4D9B-BEFB-136C842340D8}" type="presParOf" srcId="{059F5636-A20F-4610-937F-EA7BABE5374D}" destId="{8223B750-8E65-4860-B0F9-3313CBD770FD}" srcOrd="2" destOrd="0" presId="urn:microsoft.com/office/officeart/2008/layout/HalfCircleOrganizationChart"/>
    <dgm:cxn modelId="{623573AD-24CA-4298-84A4-82B22D52BCCE}" type="presParOf" srcId="{059F5636-A20F-4610-937F-EA7BABE5374D}" destId="{568168CB-27A7-4A8A-8276-64EF526FB8B6}" srcOrd="3" destOrd="0" presId="urn:microsoft.com/office/officeart/2008/layout/HalfCircleOrganizationChart"/>
    <dgm:cxn modelId="{19E97183-F19B-4802-82CC-664E6D1520D3}" type="presParOf" srcId="{A5768C54-6A38-4926-84F2-79BA6D50634C}" destId="{16E7594D-008A-4C1D-9734-73740B21751F}" srcOrd="1" destOrd="0" presId="urn:microsoft.com/office/officeart/2008/layout/HalfCircleOrganizationChart"/>
    <dgm:cxn modelId="{EDFFF4E9-D68D-4C74-81A3-5DCF4CBB3981}" type="presParOf" srcId="{16E7594D-008A-4C1D-9734-73740B21751F}" destId="{0056C2CA-EF5A-41FD-B86A-C348921D23C6}" srcOrd="0" destOrd="0" presId="urn:microsoft.com/office/officeart/2008/layout/HalfCircleOrganizationChart"/>
    <dgm:cxn modelId="{4B6F5E5B-9D36-48CF-8F62-E4C2301072D4}" type="presParOf" srcId="{16E7594D-008A-4C1D-9734-73740B21751F}" destId="{589DA0FD-898D-48A2-8C3C-2071ED5EC300}" srcOrd="1" destOrd="0" presId="urn:microsoft.com/office/officeart/2008/layout/HalfCircleOrganizationChart"/>
    <dgm:cxn modelId="{9CFAF593-D04C-4E69-8FC9-A444088B7CA2}" type="presParOf" srcId="{589DA0FD-898D-48A2-8C3C-2071ED5EC300}" destId="{8600B116-9550-45D8-8D39-3AF9E59BA89C}" srcOrd="0" destOrd="0" presId="urn:microsoft.com/office/officeart/2008/layout/HalfCircleOrganizationChart"/>
    <dgm:cxn modelId="{5356E9E2-EFC7-4D3C-B5AE-8241471B891F}" type="presParOf" srcId="{8600B116-9550-45D8-8D39-3AF9E59BA89C}" destId="{E732ACE5-9AD0-4A3C-AC8E-F826BD972757}" srcOrd="0" destOrd="0" presId="urn:microsoft.com/office/officeart/2008/layout/HalfCircleOrganizationChart"/>
    <dgm:cxn modelId="{AB28757C-0A88-4F16-B640-D4AE5F727862}" type="presParOf" srcId="{8600B116-9550-45D8-8D39-3AF9E59BA89C}" destId="{635C49A3-7B9E-41C7-B070-6287C1B3696C}" srcOrd="1" destOrd="0" presId="urn:microsoft.com/office/officeart/2008/layout/HalfCircleOrganizationChart"/>
    <dgm:cxn modelId="{4341FF4E-E6D8-491C-9641-3DBD55677C3A}" type="presParOf" srcId="{8600B116-9550-45D8-8D39-3AF9E59BA89C}" destId="{F4A30089-C0BD-460C-BC3B-BC306B9CF1DC}" srcOrd="2" destOrd="0" presId="urn:microsoft.com/office/officeart/2008/layout/HalfCircleOrganizationChart"/>
    <dgm:cxn modelId="{5EB85813-88E5-4B50-BF6F-2717F8E8AC81}" type="presParOf" srcId="{8600B116-9550-45D8-8D39-3AF9E59BA89C}" destId="{4F238237-0B2D-4957-8887-F7F204F4880A}" srcOrd="3" destOrd="0" presId="urn:microsoft.com/office/officeart/2008/layout/HalfCircleOrganizationChart"/>
    <dgm:cxn modelId="{9E60320B-EBED-469D-8809-7033E936C8B0}" type="presParOf" srcId="{589DA0FD-898D-48A2-8C3C-2071ED5EC300}" destId="{BEC749AE-DC72-4C3A-8A03-36758E64D39E}" srcOrd="1" destOrd="0" presId="urn:microsoft.com/office/officeart/2008/layout/HalfCircleOrganizationChart"/>
    <dgm:cxn modelId="{C4D515C9-3609-45A3-96C8-45361DC90391}" type="presParOf" srcId="{589DA0FD-898D-48A2-8C3C-2071ED5EC300}" destId="{1EE37AC4-26B5-4095-975D-4A6A9A9EC113}" srcOrd="2" destOrd="0" presId="urn:microsoft.com/office/officeart/2008/layout/HalfCircleOrganizationChart"/>
    <dgm:cxn modelId="{AE82FC5B-2B4F-4940-84F1-164CCB81DBBD}" type="presParOf" srcId="{16E7594D-008A-4C1D-9734-73740B21751F}" destId="{7BB3E77A-B353-4303-840D-58F4A445D6CD}" srcOrd="2" destOrd="0" presId="urn:microsoft.com/office/officeart/2008/layout/HalfCircleOrganizationChart"/>
    <dgm:cxn modelId="{5282EFC8-DEF1-414C-AFA8-17C6BB932AFF}" type="presParOf" srcId="{16E7594D-008A-4C1D-9734-73740B21751F}" destId="{CF7F09A9-9E5A-477C-AC9D-3204F2CBE6B1}" srcOrd="3" destOrd="0" presId="urn:microsoft.com/office/officeart/2008/layout/HalfCircleOrganizationChart"/>
    <dgm:cxn modelId="{CE1EB063-B9FC-4547-95D7-57785863B5E6}" type="presParOf" srcId="{CF7F09A9-9E5A-477C-AC9D-3204F2CBE6B1}" destId="{B05F6EAD-393E-4784-AE63-3E55F5A43BB9}" srcOrd="0" destOrd="0" presId="urn:microsoft.com/office/officeart/2008/layout/HalfCircleOrganizationChart"/>
    <dgm:cxn modelId="{AF35571F-01CA-406E-BC8F-15C1EC2FFBA1}" type="presParOf" srcId="{B05F6EAD-393E-4784-AE63-3E55F5A43BB9}" destId="{13B9E73B-90D7-45EA-86E3-DE964FBC888A}" srcOrd="0" destOrd="0" presId="urn:microsoft.com/office/officeart/2008/layout/HalfCircleOrganizationChart"/>
    <dgm:cxn modelId="{C8612C5F-0086-4EE3-908F-395605C5A26E}" type="presParOf" srcId="{B05F6EAD-393E-4784-AE63-3E55F5A43BB9}" destId="{7EBB6718-F8EB-4167-9295-36F90699BFB7}" srcOrd="1" destOrd="0" presId="urn:microsoft.com/office/officeart/2008/layout/HalfCircleOrganizationChart"/>
    <dgm:cxn modelId="{91E9440B-6EF9-497D-9B96-6DD2447E1DDE}" type="presParOf" srcId="{B05F6EAD-393E-4784-AE63-3E55F5A43BB9}" destId="{ADEB0A62-4169-48F3-9DDD-3A44B60BAE8C}" srcOrd="2" destOrd="0" presId="urn:microsoft.com/office/officeart/2008/layout/HalfCircleOrganizationChart"/>
    <dgm:cxn modelId="{3FFDDAD2-E498-464F-B8B7-2EAA477DECD9}" type="presParOf" srcId="{B05F6EAD-393E-4784-AE63-3E55F5A43BB9}" destId="{743F9A96-02E1-457A-8577-1E9CC50AAF6B}" srcOrd="3" destOrd="0" presId="urn:microsoft.com/office/officeart/2008/layout/HalfCircleOrganizationChart"/>
    <dgm:cxn modelId="{B071ACBD-4150-4B45-9C73-92D2938CF50A}" type="presParOf" srcId="{CF7F09A9-9E5A-477C-AC9D-3204F2CBE6B1}" destId="{3C179E21-4F14-4432-B8C5-45C0B6964D8F}" srcOrd="1" destOrd="0" presId="urn:microsoft.com/office/officeart/2008/layout/HalfCircleOrganizationChart"/>
    <dgm:cxn modelId="{743F594C-6B22-477B-8256-3834D0DB3DFB}" type="presParOf" srcId="{CF7F09A9-9E5A-477C-AC9D-3204F2CBE6B1}" destId="{1A6ECB91-5193-4CD9-AAAA-9EF0766971A3}" srcOrd="2" destOrd="0" presId="urn:microsoft.com/office/officeart/2008/layout/HalfCircleOrganizationChart"/>
    <dgm:cxn modelId="{3A37AA69-380E-4C01-815F-0B8A120C6631}" type="presParOf" srcId="{16E7594D-008A-4C1D-9734-73740B21751F}" destId="{9CD54327-797D-403D-ACA0-5A421CBA7B10}" srcOrd="4" destOrd="0" presId="urn:microsoft.com/office/officeart/2008/layout/HalfCircleOrganizationChart"/>
    <dgm:cxn modelId="{55EAF0AF-39D6-4A30-A249-B463BA4DF8FF}" type="presParOf" srcId="{16E7594D-008A-4C1D-9734-73740B21751F}" destId="{25740469-71C0-4B29-A116-D16CB1D776E7}" srcOrd="5" destOrd="0" presId="urn:microsoft.com/office/officeart/2008/layout/HalfCircleOrganizationChart"/>
    <dgm:cxn modelId="{05DAA887-12E0-4731-9C2F-4340A1034535}" type="presParOf" srcId="{25740469-71C0-4B29-A116-D16CB1D776E7}" destId="{50FB640A-37C4-41E5-BC61-F521EF185630}" srcOrd="0" destOrd="0" presId="urn:microsoft.com/office/officeart/2008/layout/HalfCircleOrganizationChart"/>
    <dgm:cxn modelId="{7D2AFFCA-BEC2-48EB-96A0-702E36185569}" type="presParOf" srcId="{50FB640A-37C4-41E5-BC61-F521EF185630}" destId="{5EE076C5-E2A7-408C-8416-DE0C6DD0202D}" srcOrd="0" destOrd="0" presId="urn:microsoft.com/office/officeart/2008/layout/HalfCircleOrganizationChart"/>
    <dgm:cxn modelId="{FE661EC1-8CC3-4A78-924F-1633BBB1C8F6}" type="presParOf" srcId="{50FB640A-37C4-41E5-BC61-F521EF185630}" destId="{8B2FF916-556C-461A-A991-232D1048EB23}" srcOrd="1" destOrd="0" presId="urn:microsoft.com/office/officeart/2008/layout/HalfCircleOrganizationChart"/>
    <dgm:cxn modelId="{09383AEC-C5E3-478D-8171-41CD1D1CA2F8}" type="presParOf" srcId="{50FB640A-37C4-41E5-BC61-F521EF185630}" destId="{C843E495-4A7D-46FB-A33E-1C33CAB95033}" srcOrd="2" destOrd="0" presId="urn:microsoft.com/office/officeart/2008/layout/HalfCircleOrganizationChart"/>
    <dgm:cxn modelId="{46FD5811-2EE3-49D9-AECB-213C061916FD}" type="presParOf" srcId="{50FB640A-37C4-41E5-BC61-F521EF185630}" destId="{E696273D-F0F4-4ED8-96FF-97E8C745D1D6}" srcOrd="3" destOrd="0" presId="urn:microsoft.com/office/officeart/2008/layout/HalfCircleOrganizationChart"/>
    <dgm:cxn modelId="{2154FFBD-9968-43A0-8B26-0A12FCD60E7C}" type="presParOf" srcId="{25740469-71C0-4B29-A116-D16CB1D776E7}" destId="{A328C6A4-11AC-41B2-A66E-DD85303457B2}" srcOrd="1" destOrd="0" presId="urn:microsoft.com/office/officeart/2008/layout/HalfCircleOrganizationChart"/>
    <dgm:cxn modelId="{62A0B3CC-E267-430B-8A26-366254F61AF9}" type="presParOf" srcId="{25740469-71C0-4B29-A116-D16CB1D776E7}" destId="{42B6AD08-E001-453B-B669-BD30A109665A}" srcOrd="2" destOrd="0" presId="urn:microsoft.com/office/officeart/2008/layout/HalfCircleOrganizationChart"/>
    <dgm:cxn modelId="{6DE31A52-5B92-4B6F-B8AF-72E595748D11}" type="presParOf" srcId="{A5768C54-6A38-4926-84F2-79BA6D50634C}" destId="{A39ACD7D-DCE3-47E0-BF43-BC166D4C5B5D}" srcOrd="2" destOrd="0" presId="urn:microsoft.com/office/officeart/2008/layout/HalfCircleOrganizationChart"/>
    <dgm:cxn modelId="{2898BD86-44D3-4BC7-835B-1A87539C30C6}" type="presParOf" srcId="{216967EA-62C9-4FA7-97CA-B40CB87A588B}" destId="{FB0A860F-FAF7-4C6D-80F9-74E473DF3E9C}" srcOrd="2" destOrd="0" presId="urn:microsoft.com/office/officeart/2008/layout/HalfCircleOrganizationChart"/>
    <dgm:cxn modelId="{9539F013-52B2-4AAE-A11C-B02798221067}" type="presParOf" srcId="{216967EA-62C9-4FA7-97CA-B40CB87A588B}" destId="{FB27171B-F909-491B-9476-EFBB2C2E61DF}" srcOrd="3" destOrd="0" presId="urn:microsoft.com/office/officeart/2008/layout/HalfCircleOrganizationChart"/>
    <dgm:cxn modelId="{3AD95F46-504E-4E09-B418-D23FD49060F1}" type="presParOf" srcId="{FB27171B-F909-491B-9476-EFBB2C2E61DF}" destId="{7065A18D-BEA6-4E09-AFC5-86843E89C47C}" srcOrd="0" destOrd="0" presId="urn:microsoft.com/office/officeart/2008/layout/HalfCircleOrganizationChart"/>
    <dgm:cxn modelId="{851DA0FC-B26B-4892-97B8-23FA3B58A773}" type="presParOf" srcId="{7065A18D-BEA6-4E09-AFC5-86843E89C47C}" destId="{0ACE075D-53C8-4CA2-9A11-60E70A861011}" srcOrd="0" destOrd="0" presId="urn:microsoft.com/office/officeart/2008/layout/HalfCircleOrganizationChart"/>
    <dgm:cxn modelId="{15F62BE9-1605-4D7D-899E-EA65C4EBECBD}" type="presParOf" srcId="{7065A18D-BEA6-4E09-AFC5-86843E89C47C}" destId="{CBB23666-3176-4C4F-A563-55241C9C7513}" srcOrd="1" destOrd="0" presId="urn:microsoft.com/office/officeart/2008/layout/HalfCircleOrganizationChart"/>
    <dgm:cxn modelId="{6C43BD8B-EE5B-4EF1-BA29-A726E84150BD}" type="presParOf" srcId="{7065A18D-BEA6-4E09-AFC5-86843E89C47C}" destId="{4244C0BF-6082-4620-B4C6-05F6A4C2B777}" srcOrd="2" destOrd="0" presId="urn:microsoft.com/office/officeart/2008/layout/HalfCircleOrganizationChart"/>
    <dgm:cxn modelId="{47637476-B25A-4ED8-81C7-3D4A25EE0EC9}" type="presParOf" srcId="{7065A18D-BEA6-4E09-AFC5-86843E89C47C}" destId="{9DB0767E-DD02-4009-822E-CC814F55E775}" srcOrd="3" destOrd="0" presId="urn:microsoft.com/office/officeart/2008/layout/HalfCircleOrganizationChart"/>
    <dgm:cxn modelId="{40071882-5C8F-4F0A-BCA5-36D310859DCE}" type="presParOf" srcId="{FB27171B-F909-491B-9476-EFBB2C2E61DF}" destId="{E7DF48B3-9463-4213-8AEE-134A7D7FEDE4}" srcOrd="1" destOrd="0" presId="urn:microsoft.com/office/officeart/2008/layout/HalfCircleOrganizationChart"/>
    <dgm:cxn modelId="{F61F76E4-BB54-4780-B1EC-A275DCC3FF02}" type="presParOf" srcId="{E7DF48B3-9463-4213-8AEE-134A7D7FEDE4}" destId="{D6049128-E5D2-4127-838B-D2FB61E939FC}" srcOrd="0" destOrd="0" presId="urn:microsoft.com/office/officeart/2008/layout/HalfCircleOrganizationChart"/>
    <dgm:cxn modelId="{5B532802-7720-4F27-8EBD-33228E830140}" type="presParOf" srcId="{E7DF48B3-9463-4213-8AEE-134A7D7FEDE4}" destId="{B56ECD02-5B09-4B0D-8B72-76ED89618C75}" srcOrd="1" destOrd="0" presId="urn:microsoft.com/office/officeart/2008/layout/HalfCircleOrganizationChart"/>
    <dgm:cxn modelId="{420022B9-FAEB-4704-9DC4-8919AB7B54AE}" type="presParOf" srcId="{B56ECD02-5B09-4B0D-8B72-76ED89618C75}" destId="{CCA2EC76-E78A-49B1-8828-A6F81620CE86}" srcOrd="0" destOrd="0" presId="urn:microsoft.com/office/officeart/2008/layout/HalfCircleOrganizationChart"/>
    <dgm:cxn modelId="{817D9995-9457-48BC-B531-F031286D5973}" type="presParOf" srcId="{CCA2EC76-E78A-49B1-8828-A6F81620CE86}" destId="{B11FD428-1A63-4424-BF8C-CDB0FF3430F9}" srcOrd="0" destOrd="0" presId="urn:microsoft.com/office/officeart/2008/layout/HalfCircleOrganizationChart"/>
    <dgm:cxn modelId="{2AF0958F-D929-4BA4-BFF4-FE251EDD4D1A}" type="presParOf" srcId="{CCA2EC76-E78A-49B1-8828-A6F81620CE86}" destId="{3AF114B1-49C0-4D36-BAB0-4D64E714248A}" srcOrd="1" destOrd="0" presId="urn:microsoft.com/office/officeart/2008/layout/HalfCircleOrganizationChart"/>
    <dgm:cxn modelId="{3AABF669-E7BD-4D3F-81B5-FDBC7F7C9361}" type="presParOf" srcId="{CCA2EC76-E78A-49B1-8828-A6F81620CE86}" destId="{3FBCDDCD-2D2C-4204-B651-6F13CA7E2D94}" srcOrd="2" destOrd="0" presId="urn:microsoft.com/office/officeart/2008/layout/HalfCircleOrganizationChart"/>
    <dgm:cxn modelId="{EEC43D56-BE95-4FC7-B4CB-BD4DA64CB6A7}" type="presParOf" srcId="{CCA2EC76-E78A-49B1-8828-A6F81620CE86}" destId="{9E864E17-646B-4DE1-AC43-757F7A39749E}" srcOrd="3" destOrd="0" presId="urn:microsoft.com/office/officeart/2008/layout/HalfCircleOrganizationChart"/>
    <dgm:cxn modelId="{39D17471-03CE-46F3-B057-FE9F66F65B5E}" type="presParOf" srcId="{B56ECD02-5B09-4B0D-8B72-76ED89618C75}" destId="{6079B77E-4194-4AEE-AC66-041F8C9723D2}" srcOrd="1" destOrd="0" presId="urn:microsoft.com/office/officeart/2008/layout/HalfCircleOrganizationChart"/>
    <dgm:cxn modelId="{C3C50EA2-0DD8-423C-A453-F4C8B2CE6F60}" type="presParOf" srcId="{B56ECD02-5B09-4B0D-8B72-76ED89618C75}" destId="{AE51A321-AABE-468A-AB80-9FC96FC5C576}" srcOrd="2" destOrd="0" presId="urn:microsoft.com/office/officeart/2008/layout/HalfCircleOrganizationChart"/>
    <dgm:cxn modelId="{CE2B0B8E-0440-4376-9992-F86EBEF459B6}" type="presParOf" srcId="{E7DF48B3-9463-4213-8AEE-134A7D7FEDE4}" destId="{30FD0A84-F789-47AA-9706-312C0770FE7B}" srcOrd="2" destOrd="0" presId="urn:microsoft.com/office/officeart/2008/layout/HalfCircleOrganizationChart"/>
    <dgm:cxn modelId="{69B5F75E-608E-4A08-B540-AE6CE1BFE0A3}" type="presParOf" srcId="{E7DF48B3-9463-4213-8AEE-134A7D7FEDE4}" destId="{A0AFDCB8-9FAA-413C-B447-9C6D21499EBC}" srcOrd="3" destOrd="0" presId="urn:microsoft.com/office/officeart/2008/layout/HalfCircleOrganizationChart"/>
    <dgm:cxn modelId="{E995312E-9796-492B-9922-8EE0F128455C}" type="presParOf" srcId="{A0AFDCB8-9FAA-413C-B447-9C6D21499EBC}" destId="{6B6935E9-D63D-4790-AF57-A321B8E00A3A}" srcOrd="0" destOrd="0" presId="urn:microsoft.com/office/officeart/2008/layout/HalfCircleOrganizationChart"/>
    <dgm:cxn modelId="{ED89C755-81DC-4273-A112-E16185166EF1}" type="presParOf" srcId="{6B6935E9-D63D-4790-AF57-A321B8E00A3A}" destId="{CA4CF3E8-7E25-4B69-A1E7-6EDBE7C2011D}" srcOrd="0" destOrd="0" presId="urn:microsoft.com/office/officeart/2008/layout/HalfCircleOrganizationChart"/>
    <dgm:cxn modelId="{330AD9BA-2A36-4158-A881-51176B7273CE}" type="presParOf" srcId="{6B6935E9-D63D-4790-AF57-A321B8E00A3A}" destId="{1B31237A-5EC6-4747-80F3-A5C873DD8F03}" srcOrd="1" destOrd="0" presId="urn:microsoft.com/office/officeart/2008/layout/HalfCircleOrganizationChart"/>
    <dgm:cxn modelId="{AA7B6E2D-BD15-4C0E-96BC-0F1C11A54128}" type="presParOf" srcId="{6B6935E9-D63D-4790-AF57-A321B8E00A3A}" destId="{D7E3411C-59DA-4FAD-B0D5-55624FF7FD66}" srcOrd="2" destOrd="0" presId="urn:microsoft.com/office/officeart/2008/layout/HalfCircleOrganizationChart"/>
    <dgm:cxn modelId="{37D812ED-30F6-4126-ABB8-53BFC27DFB2F}" type="presParOf" srcId="{6B6935E9-D63D-4790-AF57-A321B8E00A3A}" destId="{498B4997-23DF-404D-A294-D365DA5A426F}" srcOrd="3" destOrd="0" presId="urn:microsoft.com/office/officeart/2008/layout/HalfCircleOrganizationChart"/>
    <dgm:cxn modelId="{EBCB0A4B-AC05-464A-9B6B-FA3E37E14D22}" type="presParOf" srcId="{A0AFDCB8-9FAA-413C-B447-9C6D21499EBC}" destId="{ED6150AC-FACE-40D1-A4B0-776907EFC0A6}" srcOrd="1" destOrd="0" presId="urn:microsoft.com/office/officeart/2008/layout/HalfCircleOrganizationChart"/>
    <dgm:cxn modelId="{66AA49FB-82AD-4B63-AD5A-986083A0CEEB}" type="presParOf" srcId="{ED6150AC-FACE-40D1-A4B0-776907EFC0A6}" destId="{E18D3273-812D-4CB3-84DD-B7F21954BB56}" srcOrd="0" destOrd="0" presId="urn:microsoft.com/office/officeart/2008/layout/HalfCircleOrganizationChart"/>
    <dgm:cxn modelId="{65BFB458-4792-4CF3-BD5D-547F58528685}" type="presParOf" srcId="{ED6150AC-FACE-40D1-A4B0-776907EFC0A6}" destId="{F9D023A7-B127-4E06-8246-5A5B311A66BB}" srcOrd="1" destOrd="0" presId="urn:microsoft.com/office/officeart/2008/layout/HalfCircleOrganizationChart"/>
    <dgm:cxn modelId="{AEE7B0AC-0773-490E-ACE6-953C121AA990}" type="presParOf" srcId="{F9D023A7-B127-4E06-8246-5A5B311A66BB}" destId="{4E73F63B-A3FA-463A-B337-91807A5886D2}" srcOrd="0" destOrd="0" presId="urn:microsoft.com/office/officeart/2008/layout/HalfCircleOrganizationChart"/>
    <dgm:cxn modelId="{7D4A68EA-29CF-4F44-A7F7-08BB45ADE698}" type="presParOf" srcId="{4E73F63B-A3FA-463A-B337-91807A5886D2}" destId="{9B2AEFDD-4089-4FAC-8118-B47D7D652C55}" srcOrd="0" destOrd="0" presId="urn:microsoft.com/office/officeart/2008/layout/HalfCircleOrganizationChart"/>
    <dgm:cxn modelId="{7B0BA3C3-88D4-4D40-9349-0AF3625330F1}" type="presParOf" srcId="{4E73F63B-A3FA-463A-B337-91807A5886D2}" destId="{2CECE437-745F-43D3-9392-FE8D9B5DAD3D}" srcOrd="1" destOrd="0" presId="urn:microsoft.com/office/officeart/2008/layout/HalfCircleOrganizationChart"/>
    <dgm:cxn modelId="{E4FE63EA-B817-43F2-B84C-F0CB336C51BA}" type="presParOf" srcId="{4E73F63B-A3FA-463A-B337-91807A5886D2}" destId="{84E2EA17-CF64-4E22-834C-5B63DB00B0B4}" srcOrd="2" destOrd="0" presId="urn:microsoft.com/office/officeart/2008/layout/HalfCircleOrganizationChart"/>
    <dgm:cxn modelId="{5EE12BE0-784E-4B3B-BF8A-07AEDE3B16A9}" type="presParOf" srcId="{4E73F63B-A3FA-463A-B337-91807A5886D2}" destId="{9158F223-14A1-482E-A975-56AA3B3DF117}" srcOrd="3" destOrd="0" presId="urn:microsoft.com/office/officeart/2008/layout/HalfCircleOrganizationChart"/>
    <dgm:cxn modelId="{CC1E9C04-506D-4D9C-A2AA-F99E78589264}" type="presParOf" srcId="{F9D023A7-B127-4E06-8246-5A5B311A66BB}" destId="{6E0925C1-4EF8-4888-AC87-48C8ED1C7BF5}" srcOrd="1" destOrd="0" presId="urn:microsoft.com/office/officeart/2008/layout/HalfCircleOrganizationChart"/>
    <dgm:cxn modelId="{697A5200-DC9B-456C-A924-DA516FE663AA}" type="presParOf" srcId="{F9D023A7-B127-4E06-8246-5A5B311A66BB}" destId="{74677D3C-1DAB-4D63-8786-71C236505316}" srcOrd="2" destOrd="0" presId="urn:microsoft.com/office/officeart/2008/layout/HalfCircleOrganizationChart"/>
    <dgm:cxn modelId="{E6D5FDFB-9CFC-41F8-B024-934DF8809169}" type="presParOf" srcId="{ED6150AC-FACE-40D1-A4B0-776907EFC0A6}" destId="{AD8A19D2-3BE8-43BA-A8AF-603576255843}" srcOrd="2" destOrd="0" presId="urn:microsoft.com/office/officeart/2008/layout/HalfCircleOrganizationChart"/>
    <dgm:cxn modelId="{29410B07-7461-4D1C-856D-B66CA17A780A}" type="presParOf" srcId="{ED6150AC-FACE-40D1-A4B0-776907EFC0A6}" destId="{808BEB1B-6AE4-48D9-8A6F-5FEB9AF4A661}" srcOrd="3" destOrd="0" presId="urn:microsoft.com/office/officeart/2008/layout/HalfCircleOrganizationChart"/>
    <dgm:cxn modelId="{73353976-D1D7-42A1-B7DE-70C20A27BC42}" type="presParOf" srcId="{808BEB1B-6AE4-48D9-8A6F-5FEB9AF4A661}" destId="{1AE72781-3CF1-4A54-86BF-E0A8273617DF}" srcOrd="0" destOrd="0" presId="urn:microsoft.com/office/officeart/2008/layout/HalfCircleOrganizationChart"/>
    <dgm:cxn modelId="{460C21A3-A014-41F7-908B-2A508E9EDB76}" type="presParOf" srcId="{1AE72781-3CF1-4A54-86BF-E0A8273617DF}" destId="{C06B75D7-7108-4A03-853A-D60118DD1001}" srcOrd="0" destOrd="0" presId="urn:microsoft.com/office/officeart/2008/layout/HalfCircleOrganizationChart"/>
    <dgm:cxn modelId="{815F5818-B33E-418C-A067-1007A3C755B2}" type="presParOf" srcId="{1AE72781-3CF1-4A54-86BF-E0A8273617DF}" destId="{EF246875-5642-40D7-9998-9BA1C46E858E}" srcOrd="1" destOrd="0" presId="urn:microsoft.com/office/officeart/2008/layout/HalfCircleOrganizationChart"/>
    <dgm:cxn modelId="{010FCD5B-3A46-4112-938E-89FF96502E12}" type="presParOf" srcId="{1AE72781-3CF1-4A54-86BF-E0A8273617DF}" destId="{AA1FE67D-D746-46A9-B4AA-3612EB6423D9}" srcOrd="2" destOrd="0" presId="urn:microsoft.com/office/officeart/2008/layout/HalfCircleOrganizationChart"/>
    <dgm:cxn modelId="{FAB10F42-BBF9-41EF-BDB0-A413E05C7D47}" type="presParOf" srcId="{1AE72781-3CF1-4A54-86BF-E0A8273617DF}" destId="{02955803-E033-4383-9E98-1FDC89A88324}" srcOrd="3" destOrd="0" presId="urn:microsoft.com/office/officeart/2008/layout/HalfCircleOrganizationChart"/>
    <dgm:cxn modelId="{ACFB6D17-6885-4022-BC31-D5F5053771B6}" type="presParOf" srcId="{808BEB1B-6AE4-48D9-8A6F-5FEB9AF4A661}" destId="{BE6BF4C9-7FE9-4E38-9045-E5D4DC6635B7}" srcOrd="1" destOrd="0" presId="urn:microsoft.com/office/officeart/2008/layout/HalfCircleOrganizationChart"/>
    <dgm:cxn modelId="{7F422C3F-2864-4C0A-9246-0E5B55A23605}" type="presParOf" srcId="{808BEB1B-6AE4-48D9-8A6F-5FEB9AF4A661}" destId="{09AB4C21-1CD8-4CCD-B76F-56CEC2E090AA}" srcOrd="2" destOrd="0" presId="urn:microsoft.com/office/officeart/2008/layout/HalfCircleOrganizationChart"/>
    <dgm:cxn modelId="{BA107286-58A6-4054-8B7D-DF5213FA79CC}" type="presParOf" srcId="{ED6150AC-FACE-40D1-A4B0-776907EFC0A6}" destId="{76F7B8FF-FF48-449A-88D4-9B768094F7BC}" srcOrd="4" destOrd="0" presId="urn:microsoft.com/office/officeart/2008/layout/HalfCircleOrganizationChart"/>
    <dgm:cxn modelId="{DC4FF0EC-CD3F-44C7-81F2-139AD058A2F3}" type="presParOf" srcId="{ED6150AC-FACE-40D1-A4B0-776907EFC0A6}" destId="{18CE5E2F-E368-42EA-A612-6E9D34F7E120}" srcOrd="5" destOrd="0" presId="urn:microsoft.com/office/officeart/2008/layout/HalfCircleOrganizationChart"/>
    <dgm:cxn modelId="{77D01E32-19BE-415F-B036-FB7FB6DF0458}" type="presParOf" srcId="{18CE5E2F-E368-42EA-A612-6E9D34F7E120}" destId="{367F46B9-02D5-4CE3-9B30-9D7556B63F54}" srcOrd="0" destOrd="0" presId="urn:microsoft.com/office/officeart/2008/layout/HalfCircleOrganizationChart"/>
    <dgm:cxn modelId="{7DB0A6F5-01B7-48C1-9424-F84375C2A276}" type="presParOf" srcId="{367F46B9-02D5-4CE3-9B30-9D7556B63F54}" destId="{0FBB8D5C-6097-496F-BA53-CE46E681C114}" srcOrd="0" destOrd="0" presId="urn:microsoft.com/office/officeart/2008/layout/HalfCircleOrganizationChart"/>
    <dgm:cxn modelId="{B73F58B9-276A-4D8C-ABE4-9A86EC3F0175}" type="presParOf" srcId="{367F46B9-02D5-4CE3-9B30-9D7556B63F54}" destId="{C4887AC0-683F-4845-8B11-11444161FE6A}" srcOrd="1" destOrd="0" presId="urn:microsoft.com/office/officeart/2008/layout/HalfCircleOrganizationChart"/>
    <dgm:cxn modelId="{56D249C1-B543-48A7-B82A-6729B1CB2871}" type="presParOf" srcId="{367F46B9-02D5-4CE3-9B30-9D7556B63F54}" destId="{FFF8DDB5-C2D5-45FA-9857-E6BD8B911940}" srcOrd="2" destOrd="0" presId="urn:microsoft.com/office/officeart/2008/layout/HalfCircleOrganizationChart"/>
    <dgm:cxn modelId="{FC376293-1474-4C43-B423-DD85E9B8D286}" type="presParOf" srcId="{367F46B9-02D5-4CE3-9B30-9D7556B63F54}" destId="{BA969DFE-D620-45BC-B017-56FAE7063F40}" srcOrd="3" destOrd="0" presId="urn:microsoft.com/office/officeart/2008/layout/HalfCircleOrganizationChart"/>
    <dgm:cxn modelId="{AD9458D7-8D7C-421C-9F84-DFAAB7F3DDC8}" type="presParOf" srcId="{18CE5E2F-E368-42EA-A612-6E9D34F7E120}" destId="{6B3BDC78-FB15-4479-BC73-AF3F2AABA5DD}" srcOrd="1" destOrd="0" presId="urn:microsoft.com/office/officeart/2008/layout/HalfCircleOrganizationChart"/>
    <dgm:cxn modelId="{3F122850-7E97-4A88-A37B-18A0FB66579F}" type="presParOf" srcId="{18CE5E2F-E368-42EA-A612-6E9D34F7E120}" destId="{26362F82-F2CA-4BA0-B772-69F6B7C7DE49}" srcOrd="2" destOrd="0" presId="urn:microsoft.com/office/officeart/2008/layout/HalfCircleOrganizationChart"/>
    <dgm:cxn modelId="{5902E7AD-CEB5-4F5C-83A4-79AECD7EB7E4}" type="presParOf" srcId="{A0AFDCB8-9FAA-413C-B447-9C6D21499EBC}" destId="{8552189F-7765-420A-B8D5-2DCC4A319A9B}" srcOrd="2" destOrd="0" presId="urn:microsoft.com/office/officeart/2008/layout/HalfCircleOrganizationChart"/>
    <dgm:cxn modelId="{DD753646-4191-4831-A3CE-072CD6F501E3}" type="presParOf" srcId="{FB27171B-F909-491B-9476-EFBB2C2E61DF}" destId="{FC65F2A4-FC79-4C33-947C-C8E23B180515}" srcOrd="2" destOrd="0" presId="urn:microsoft.com/office/officeart/2008/layout/HalfCircleOrganizationChart"/>
    <dgm:cxn modelId="{DF5B8140-413A-4990-B698-A8DBDFFA2B78}" type="presParOf" srcId="{C3ED91B2-98EA-4D7A-B568-231BFDFFFDD3}" destId="{3880F250-AA72-48D2-93C5-5C74AA931583}" srcOrd="2" destOrd="0" presId="urn:microsoft.com/office/officeart/2008/layout/HalfCircleOrganizationChart"/>
    <dgm:cxn modelId="{90358395-D5A4-425B-ACBD-271E9D0CB313}" type="presParOf" srcId="{5082CC92-5116-43B7-9E24-390F2191D531}" destId="{4BFAF107-9B8D-415F-A0F5-D2E10B904E2B}" srcOrd="8" destOrd="0" presId="urn:microsoft.com/office/officeart/2008/layout/HalfCircleOrganizationChart"/>
    <dgm:cxn modelId="{CE5F10CC-19E2-4592-9D55-C72963F5B2D1}" type="presParOf" srcId="{5082CC92-5116-43B7-9E24-390F2191D531}" destId="{453FB438-377D-4D29-A853-F59920D58153}" srcOrd="9" destOrd="0" presId="urn:microsoft.com/office/officeart/2008/layout/HalfCircleOrganizationChart"/>
    <dgm:cxn modelId="{2CCDCCC5-2C0F-4C77-BECE-B1C49AAD9DAC}" type="presParOf" srcId="{453FB438-377D-4D29-A853-F59920D58153}" destId="{B685B37C-05F1-4396-897D-738480F4AADF}" srcOrd="0" destOrd="0" presId="urn:microsoft.com/office/officeart/2008/layout/HalfCircleOrganizationChart"/>
    <dgm:cxn modelId="{499649C4-11C8-4874-926E-5448DF451E21}" type="presParOf" srcId="{B685B37C-05F1-4396-897D-738480F4AADF}" destId="{FFB88354-AD2E-46F8-B8A4-BA9F4745B4F1}" srcOrd="0" destOrd="0" presId="urn:microsoft.com/office/officeart/2008/layout/HalfCircleOrganizationChart"/>
    <dgm:cxn modelId="{0BA9ABE5-46EE-4E08-A65A-D3DB801CDC89}" type="presParOf" srcId="{B685B37C-05F1-4396-897D-738480F4AADF}" destId="{414250C4-3723-403A-9879-BB2E23FDC608}" srcOrd="1" destOrd="0" presId="urn:microsoft.com/office/officeart/2008/layout/HalfCircleOrganizationChart"/>
    <dgm:cxn modelId="{3E81E2E9-F92C-4C44-BF6A-47FAD30EA036}" type="presParOf" srcId="{B685B37C-05F1-4396-897D-738480F4AADF}" destId="{799EBD89-FD4B-47FB-8F32-98EF75A30624}" srcOrd="2" destOrd="0" presId="urn:microsoft.com/office/officeart/2008/layout/HalfCircleOrganizationChart"/>
    <dgm:cxn modelId="{56E0C643-8CB6-41E7-A432-0B1188471137}" type="presParOf" srcId="{B685B37C-05F1-4396-897D-738480F4AADF}" destId="{0CEB6ED6-2EA2-4A3D-87C1-FD52F6B4132C}" srcOrd="3" destOrd="0" presId="urn:microsoft.com/office/officeart/2008/layout/HalfCircleOrganizationChart"/>
    <dgm:cxn modelId="{72C13788-24F5-46E0-B477-821538681366}" type="presParOf" srcId="{453FB438-377D-4D29-A853-F59920D58153}" destId="{2C018B8E-CA2D-468F-A3D5-7C8A288FDAFF}" srcOrd="1" destOrd="0" presId="urn:microsoft.com/office/officeart/2008/layout/HalfCircleOrganizationChart"/>
    <dgm:cxn modelId="{7538B497-E3F2-4FE3-8023-C9C2962145F2}" type="presParOf" srcId="{453FB438-377D-4D29-A853-F59920D58153}" destId="{B0E790EB-5D56-43DE-BB22-AA7AEA74F513}" srcOrd="2" destOrd="0" presId="urn:microsoft.com/office/officeart/2008/layout/HalfCircleOrganizationChart"/>
    <dgm:cxn modelId="{AC97BEC5-47B5-4A8B-A353-37CFD33002B6}" type="presParOf" srcId="{5082CC92-5116-43B7-9E24-390F2191D531}" destId="{EAAC132D-6685-4A89-898C-7BEF06A0E738}" srcOrd="10" destOrd="0" presId="urn:microsoft.com/office/officeart/2008/layout/HalfCircleOrganizationChart"/>
    <dgm:cxn modelId="{B1218A90-139F-4468-97F1-E2FBF0D60C49}" type="presParOf" srcId="{5082CC92-5116-43B7-9E24-390F2191D531}" destId="{1B582E45-4495-4628-8AD7-8E4A74C88DB1}" srcOrd="11" destOrd="0" presId="urn:microsoft.com/office/officeart/2008/layout/HalfCircleOrganizationChart"/>
    <dgm:cxn modelId="{92EC7AD0-ADE1-4862-B866-0F6F44093A31}" type="presParOf" srcId="{1B582E45-4495-4628-8AD7-8E4A74C88DB1}" destId="{EFF5FE11-3F86-4D08-976F-F995D3A843ED}" srcOrd="0" destOrd="0" presId="urn:microsoft.com/office/officeart/2008/layout/HalfCircleOrganizationChart"/>
    <dgm:cxn modelId="{703C7860-2BBB-455A-B2DA-E6C4733BE7AC}" type="presParOf" srcId="{EFF5FE11-3F86-4D08-976F-F995D3A843ED}" destId="{AC6D7F2C-2839-4B54-9DFC-440E758D68CE}" srcOrd="0" destOrd="0" presId="urn:microsoft.com/office/officeart/2008/layout/HalfCircleOrganizationChart"/>
    <dgm:cxn modelId="{32262DC5-365F-45C9-9D0D-55E47CB6DB3F}" type="presParOf" srcId="{EFF5FE11-3F86-4D08-976F-F995D3A843ED}" destId="{206260E2-3C87-4DF8-8984-26E79B68155E}" srcOrd="1" destOrd="0" presId="urn:microsoft.com/office/officeart/2008/layout/HalfCircleOrganizationChart"/>
    <dgm:cxn modelId="{94B3F50A-AB92-4E4B-B5FA-8C5EB2B07DD4}" type="presParOf" srcId="{EFF5FE11-3F86-4D08-976F-F995D3A843ED}" destId="{EFD46FD5-D080-45E8-9BDA-2F614D8C30D6}" srcOrd="2" destOrd="0" presId="urn:microsoft.com/office/officeart/2008/layout/HalfCircleOrganizationChart"/>
    <dgm:cxn modelId="{7F935737-F793-4522-9C9D-431BA8958263}" type="presParOf" srcId="{EFF5FE11-3F86-4D08-976F-F995D3A843ED}" destId="{68112C5C-9F68-4E9B-9EA0-24C380C5F7AD}" srcOrd="3" destOrd="0" presId="urn:microsoft.com/office/officeart/2008/layout/HalfCircleOrganizationChart"/>
    <dgm:cxn modelId="{2E1AAC31-E4BB-4620-B891-40A2D7731235}" type="presParOf" srcId="{1B582E45-4495-4628-8AD7-8E4A74C88DB1}" destId="{0CD6338A-AB49-43DA-9D69-D5E6532C0480}" srcOrd="1" destOrd="0" presId="urn:microsoft.com/office/officeart/2008/layout/HalfCircleOrganizationChart"/>
    <dgm:cxn modelId="{08F60752-43F3-4DCB-8128-69E26ADEC5D8}" type="presParOf" srcId="{1B582E45-4495-4628-8AD7-8E4A74C88DB1}" destId="{D62F4C73-0303-495A-B6B1-4E3213069E91}" srcOrd="2" destOrd="0" presId="urn:microsoft.com/office/officeart/2008/layout/HalfCircleOrganizationChart"/>
    <dgm:cxn modelId="{E275635A-568A-4370-9CAE-23EDFFC64B35}" type="presParOf" srcId="{FB82F700-C82C-4ECB-A5B2-ED378184B6B3}" destId="{99A904B1-FEF2-4E71-995C-A6C8225691E7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C132D-6685-4A89-898C-7BEF06A0E738}">
      <dsp:nvSpPr>
        <dsp:cNvPr id="0" name=""/>
        <dsp:cNvSpPr/>
      </dsp:nvSpPr>
      <dsp:spPr>
        <a:xfrm>
          <a:off x="5034014" y="600982"/>
          <a:ext cx="3625825" cy="2517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5855"/>
              </a:lnTo>
              <a:lnTo>
                <a:pt x="3625825" y="125855"/>
              </a:lnTo>
              <a:lnTo>
                <a:pt x="3625825" y="251710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4BFAF107-9B8D-415F-A0F5-D2E10B904E2B}">
      <dsp:nvSpPr>
        <dsp:cNvPr id="0" name=""/>
        <dsp:cNvSpPr/>
      </dsp:nvSpPr>
      <dsp:spPr>
        <a:xfrm>
          <a:off x="5034014" y="600982"/>
          <a:ext cx="2175495" cy="2517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5855"/>
              </a:lnTo>
              <a:lnTo>
                <a:pt x="2175495" y="125855"/>
              </a:lnTo>
              <a:lnTo>
                <a:pt x="2175495" y="251710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76F7B8FF-FF48-449A-88D4-9B768094F7BC}">
      <dsp:nvSpPr>
        <dsp:cNvPr id="0" name=""/>
        <dsp:cNvSpPr/>
      </dsp:nvSpPr>
      <dsp:spPr>
        <a:xfrm>
          <a:off x="7961643" y="3154042"/>
          <a:ext cx="551365" cy="20616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61626"/>
              </a:lnTo>
              <a:lnTo>
                <a:pt x="551365" y="2061626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AD8A19D2-3BE8-43BA-A8AF-603576255843}">
      <dsp:nvSpPr>
        <dsp:cNvPr id="0" name=""/>
        <dsp:cNvSpPr/>
      </dsp:nvSpPr>
      <dsp:spPr>
        <a:xfrm>
          <a:off x="7961643" y="3154042"/>
          <a:ext cx="551365" cy="12106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0606"/>
              </a:lnTo>
              <a:lnTo>
                <a:pt x="551365" y="1210606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E18D3273-812D-4CB3-84DD-B7F21954BB56}">
      <dsp:nvSpPr>
        <dsp:cNvPr id="0" name=""/>
        <dsp:cNvSpPr/>
      </dsp:nvSpPr>
      <dsp:spPr>
        <a:xfrm>
          <a:off x="7961643" y="3154042"/>
          <a:ext cx="551365" cy="3595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9585"/>
              </a:lnTo>
              <a:lnTo>
                <a:pt x="551365" y="35958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FD0A84-F789-47AA-9706-312C0770FE7B}">
      <dsp:nvSpPr>
        <dsp:cNvPr id="0" name=""/>
        <dsp:cNvSpPr/>
      </dsp:nvSpPr>
      <dsp:spPr>
        <a:xfrm>
          <a:off x="7236478" y="2303022"/>
          <a:ext cx="725165" cy="2517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5855"/>
              </a:lnTo>
              <a:lnTo>
                <a:pt x="725165" y="125855"/>
              </a:lnTo>
              <a:lnTo>
                <a:pt x="725165" y="251710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D6049128-E5D2-4127-838B-D2FB61E939FC}">
      <dsp:nvSpPr>
        <dsp:cNvPr id="0" name=""/>
        <dsp:cNvSpPr/>
      </dsp:nvSpPr>
      <dsp:spPr>
        <a:xfrm>
          <a:off x="6511313" y="2303022"/>
          <a:ext cx="725165" cy="251710"/>
        </a:xfrm>
        <a:custGeom>
          <a:avLst/>
          <a:gdLst/>
          <a:ahLst/>
          <a:cxnLst/>
          <a:rect l="0" t="0" r="0" b="0"/>
          <a:pathLst>
            <a:path>
              <a:moveTo>
                <a:pt x="725165" y="0"/>
              </a:moveTo>
              <a:lnTo>
                <a:pt x="725165" y="125855"/>
              </a:lnTo>
              <a:lnTo>
                <a:pt x="0" y="125855"/>
              </a:lnTo>
              <a:lnTo>
                <a:pt x="0" y="251710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FB0A860F-FAF7-4C6D-80F9-74E473DF3E9C}">
      <dsp:nvSpPr>
        <dsp:cNvPr id="0" name=""/>
        <dsp:cNvSpPr/>
      </dsp:nvSpPr>
      <dsp:spPr>
        <a:xfrm>
          <a:off x="5759179" y="1452002"/>
          <a:ext cx="1477299" cy="2517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5855"/>
              </a:lnTo>
              <a:lnTo>
                <a:pt x="1477299" y="125855"/>
              </a:lnTo>
              <a:lnTo>
                <a:pt x="1477299" y="251710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9CD54327-797D-403D-ACA0-5A421CBA7B10}">
      <dsp:nvSpPr>
        <dsp:cNvPr id="0" name=""/>
        <dsp:cNvSpPr/>
      </dsp:nvSpPr>
      <dsp:spPr>
        <a:xfrm>
          <a:off x="4281880" y="2303022"/>
          <a:ext cx="551365" cy="20616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61626"/>
              </a:lnTo>
              <a:lnTo>
                <a:pt x="551365" y="2061626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7BB3E77A-B353-4303-840D-58F4A445D6CD}">
      <dsp:nvSpPr>
        <dsp:cNvPr id="0" name=""/>
        <dsp:cNvSpPr/>
      </dsp:nvSpPr>
      <dsp:spPr>
        <a:xfrm>
          <a:off x="4281880" y="2303022"/>
          <a:ext cx="551365" cy="12106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0606"/>
              </a:lnTo>
              <a:lnTo>
                <a:pt x="551365" y="1210606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0056C2CA-EF5A-41FD-B86A-C348921D23C6}">
      <dsp:nvSpPr>
        <dsp:cNvPr id="0" name=""/>
        <dsp:cNvSpPr/>
      </dsp:nvSpPr>
      <dsp:spPr>
        <a:xfrm>
          <a:off x="4281880" y="2303022"/>
          <a:ext cx="551365" cy="3595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9585"/>
              </a:lnTo>
              <a:lnTo>
                <a:pt x="551365" y="359585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446AD837-BB59-4DD8-A30E-C2EA06B16510}">
      <dsp:nvSpPr>
        <dsp:cNvPr id="0" name=""/>
        <dsp:cNvSpPr/>
      </dsp:nvSpPr>
      <dsp:spPr>
        <a:xfrm>
          <a:off x="4281880" y="1452002"/>
          <a:ext cx="1477299" cy="251710"/>
        </a:xfrm>
        <a:custGeom>
          <a:avLst/>
          <a:gdLst/>
          <a:ahLst/>
          <a:cxnLst/>
          <a:rect l="0" t="0" r="0" b="0"/>
          <a:pathLst>
            <a:path>
              <a:moveTo>
                <a:pt x="1477299" y="0"/>
              </a:moveTo>
              <a:lnTo>
                <a:pt x="1477299" y="125855"/>
              </a:lnTo>
              <a:lnTo>
                <a:pt x="0" y="125855"/>
              </a:lnTo>
              <a:lnTo>
                <a:pt x="0" y="251710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7C0CAE2F-A9AA-4FB1-8C20-7C079BF10CE1}">
      <dsp:nvSpPr>
        <dsp:cNvPr id="0" name=""/>
        <dsp:cNvSpPr/>
      </dsp:nvSpPr>
      <dsp:spPr>
        <a:xfrm>
          <a:off x="5034014" y="600982"/>
          <a:ext cx="725165" cy="2517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5855"/>
              </a:lnTo>
              <a:lnTo>
                <a:pt x="725165" y="125855"/>
              </a:lnTo>
              <a:lnTo>
                <a:pt x="725165" y="251710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207A2F61-3712-4AC2-A179-D08A156F047E}">
      <dsp:nvSpPr>
        <dsp:cNvPr id="0" name=""/>
        <dsp:cNvSpPr/>
      </dsp:nvSpPr>
      <dsp:spPr>
        <a:xfrm>
          <a:off x="4308849" y="600982"/>
          <a:ext cx="725165" cy="251710"/>
        </a:xfrm>
        <a:custGeom>
          <a:avLst/>
          <a:gdLst/>
          <a:ahLst/>
          <a:cxnLst/>
          <a:rect l="0" t="0" r="0" b="0"/>
          <a:pathLst>
            <a:path>
              <a:moveTo>
                <a:pt x="725165" y="0"/>
              </a:moveTo>
              <a:lnTo>
                <a:pt x="725165" y="125855"/>
              </a:lnTo>
              <a:lnTo>
                <a:pt x="0" y="125855"/>
              </a:lnTo>
              <a:lnTo>
                <a:pt x="0" y="251710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86C9BD-F28D-4BD2-BAD9-24B600DE7AD0}">
      <dsp:nvSpPr>
        <dsp:cNvPr id="0" name=""/>
        <dsp:cNvSpPr/>
      </dsp:nvSpPr>
      <dsp:spPr>
        <a:xfrm>
          <a:off x="2858518" y="600982"/>
          <a:ext cx="2175495" cy="251710"/>
        </a:xfrm>
        <a:custGeom>
          <a:avLst/>
          <a:gdLst/>
          <a:ahLst/>
          <a:cxnLst/>
          <a:rect l="0" t="0" r="0" b="0"/>
          <a:pathLst>
            <a:path>
              <a:moveTo>
                <a:pt x="2175495" y="0"/>
              </a:moveTo>
              <a:lnTo>
                <a:pt x="2175495" y="125855"/>
              </a:lnTo>
              <a:lnTo>
                <a:pt x="0" y="125855"/>
              </a:lnTo>
              <a:lnTo>
                <a:pt x="0" y="251710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1D0978-101F-4677-A5F2-947355588FDA}">
      <dsp:nvSpPr>
        <dsp:cNvPr id="0" name=""/>
        <dsp:cNvSpPr/>
      </dsp:nvSpPr>
      <dsp:spPr>
        <a:xfrm>
          <a:off x="1408188" y="600982"/>
          <a:ext cx="3625825" cy="251710"/>
        </a:xfrm>
        <a:custGeom>
          <a:avLst/>
          <a:gdLst/>
          <a:ahLst/>
          <a:cxnLst/>
          <a:rect l="0" t="0" r="0" b="0"/>
          <a:pathLst>
            <a:path>
              <a:moveTo>
                <a:pt x="3625825" y="0"/>
              </a:moveTo>
              <a:lnTo>
                <a:pt x="3625825" y="125855"/>
              </a:lnTo>
              <a:lnTo>
                <a:pt x="0" y="125855"/>
              </a:lnTo>
              <a:lnTo>
                <a:pt x="0" y="251710"/>
              </a:lnTo>
            </a:path>
          </a:pathLst>
        </a:custGeom>
        <a:noFill/>
        <a:ln w="25400" cap="rnd" cmpd="sng" algn="ctr">
          <a:solidFill>
            <a:schemeClr val="accent2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</dsp:sp>
    <dsp:sp modelId="{95DD3227-CCE3-4773-B2C8-DE5D143C52F2}">
      <dsp:nvSpPr>
        <dsp:cNvPr id="0" name=""/>
        <dsp:cNvSpPr/>
      </dsp:nvSpPr>
      <dsp:spPr>
        <a:xfrm>
          <a:off x="4581738" y="1672"/>
          <a:ext cx="904550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E6C4B8-E4FF-4CF1-B3CE-7A5A7B7B76AD}">
      <dsp:nvSpPr>
        <dsp:cNvPr id="0" name=""/>
        <dsp:cNvSpPr/>
      </dsp:nvSpPr>
      <dsp:spPr>
        <a:xfrm>
          <a:off x="4581738" y="1672"/>
          <a:ext cx="904550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559754-E821-4EF1-8933-576E3D141BCB}">
      <dsp:nvSpPr>
        <dsp:cNvPr id="0" name=""/>
        <dsp:cNvSpPr/>
      </dsp:nvSpPr>
      <dsp:spPr>
        <a:xfrm>
          <a:off x="4129463" y="109548"/>
          <a:ext cx="1809101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/>
            <a:t>Clases</a:t>
          </a:r>
        </a:p>
      </dsp:txBody>
      <dsp:txXfrm>
        <a:off x="4129463" y="109548"/>
        <a:ext cx="1809101" cy="383558"/>
      </dsp:txXfrm>
    </dsp:sp>
    <dsp:sp modelId="{17839BC6-9B8B-4AEA-991B-0F464686CF82}">
      <dsp:nvSpPr>
        <dsp:cNvPr id="0" name=""/>
        <dsp:cNvSpPr/>
      </dsp:nvSpPr>
      <dsp:spPr>
        <a:xfrm>
          <a:off x="1108533" y="852692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A8870B-AC34-4CF3-9B5F-EE925DE1CE01}">
      <dsp:nvSpPr>
        <dsp:cNvPr id="0" name=""/>
        <dsp:cNvSpPr/>
      </dsp:nvSpPr>
      <dsp:spPr>
        <a:xfrm>
          <a:off x="1108533" y="852692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27FEA7-7A98-4EC2-8EB8-C74E1E5D4767}">
      <dsp:nvSpPr>
        <dsp:cNvPr id="0" name=""/>
        <dsp:cNvSpPr/>
      </dsp:nvSpPr>
      <dsp:spPr>
        <a:xfrm>
          <a:off x="808878" y="96056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Mapa</a:t>
          </a:r>
        </a:p>
      </dsp:txBody>
      <dsp:txXfrm>
        <a:off x="808878" y="960568"/>
        <a:ext cx="1198619" cy="383558"/>
      </dsp:txXfrm>
    </dsp:sp>
    <dsp:sp modelId="{7F0CD0F1-82BB-4EE2-9A74-B296DF877F07}">
      <dsp:nvSpPr>
        <dsp:cNvPr id="0" name=""/>
        <dsp:cNvSpPr/>
      </dsp:nvSpPr>
      <dsp:spPr>
        <a:xfrm>
          <a:off x="2558863" y="852692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EF02CF-F741-4517-860A-0C99D982A464}">
      <dsp:nvSpPr>
        <dsp:cNvPr id="0" name=""/>
        <dsp:cNvSpPr/>
      </dsp:nvSpPr>
      <dsp:spPr>
        <a:xfrm>
          <a:off x="2558863" y="852692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615F24-B818-40EC-9B93-766A8EB79998}">
      <dsp:nvSpPr>
        <dsp:cNvPr id="0" name=""/>
        <dsp:cNvSpPr/>
      </dsp:nvSpPr>
      <dsp:spPr>
        <a:xfrm>
          <a:off x="2259208" y="96056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Casilla</a:t>
          </a:r>
        </a:p>
      </dsp:txBody>
      <dsp:txXfrm>
        <a:off x="2259208" y="960568"/>
        <a:ext cx="1198619" cy="383558"/>
      </dsp:txXfrm>
    </dsp:sp>
    <dsp:sp modelId="{9F7B47AE-FD2D-40D4-BE67-1F6E6133960A}">
      <dsp:nvSpPr>
        <dsp:cNvPr id="0" name=""/>
        <dsp:cNvSpPr/>
      </dsp:nvSpPr>
      <dsp:spPr>
        <a:xfrm>
          <a:off x="4009194" y="852692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FB142F-675E-4B0F-A50D-CE57238DEC1C}">
      <dsp:nvSpPr>
        <dsp:cNvPr id="0" name=""/>
        <dsp:cNvSpPr/>
      </dsp:nvSpPr>
      <dsp:spPr>
        <a:xfrm>
          <a:off x="4009194" y="852692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844027-F5D2-4AB1-B519-056F9123CBC9}">
      <dsp:nvSpPr>
        <dsp:cNvPr id="0" name=""/>
        <dsp:cNvSpPr/>
      </dsp:nvSpPr>
      <dsp:spPr>
        <a:xfrm>
          <a:off x="3709539" y="96056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Jugador</a:t>
          </a:r>
        </a:p>
      </dsp:txBody>
      <dsp:txXfrm>
        <a:off x="3709539" y="960568"/>
        <a:ext cx="1198619" cy="383558"/>
      </dsp:txXfrm>
    </dsp:sp>
    <dsp:sp modelId="{642D4FBC-E794-4008-87EB-5B7DCABDC6C1}">
      <dsp:nvSpPr>
        <dsp:cNvPr id="0" name=""/>
        <dsp:cNvSpPr/>
      </dsp:nvSpPr>
      <dsp:spPr>
        <a:xfrm>
          <a:off x="5459524" y="852692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C11A09-3746-4AE1-943C-2B601319F232}">
      <dsp:nvSpPr>
        <dsp:cNvPr id="0" name=""/>
        <dsp:cNvSpPr/>
      </dsp:nvSpPr>
      <dsp:spPr>
        <a:xfrm>
          <a:off x="5459524" y="852692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9EEB75-DD7C-4952-8789-25B1344AC48C}">
      <dsp:nvSpPr>
        <dsp:cNvPr id="0" name=""/>
        <dsp:cNvSpPr/>
      </dsp:nvSpPr>
      <dsp:spPr>
        <a:xfrm>
          <a:off x="5159869" y="96056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Unidad</a:t>
          </a:r>
        </a:p>
      </dsp:txBody>
      <dsp:txXfrm>
        <a:off x="5159869" y="960568"/>
        <a:ext cx="1198619" cy="383558"/>
      </dsp:txXfrm>
    </dsp:sp>
    <dsp:sp modelId="{924168C2-EE33-40D7-8B65-1AD75FE6850B}">
      <dsp:nvSpPr>
        <dsp:cNvPr id="0" name=""/>
        <dsp:cNvSpPr/>
      </dsp:nvSpPr>
      <dsp:spPr>
        <a:xfrm>
          <a:off x="3982225" y="1703712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23B750-8E65-4860-B0F9-3313CBD770FD}">
      <dsp:nvSpPr>
        <dsp:cNvPr id="0" name=""/>
        <dsp:cNvSpPr/>
      </dsp:nvSpPr>
      <dsp:spPr>
        <a:xfrm>
          <a:off x="3982225" y="1703712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49B973-588F-4C65-84C6-7F39C674D054}">
      <dsp:nvSpPr>
        <dsp:cNvPr id="0" name=""/>
        <dsp:cNvSpPr/>
      </dsp:nvSpPr>
      <dsp:spPr>
        <a:xfrm>
          <a:off x="3682570" y="181158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Edificio</a:t>
          </a:r>
        </a:p>
      </dsp:txBody>
      <dsp:txXfrm>
        <a:off x="3682570" y="1811588"/>
        <a:ext cx="1198619" cy="383558"/>
      </dsp:txXfrm>
    </dsp:sp>
    <dsp:sp modelId="{635C49A3-7B9E-41C7-B070-6287C1B3696C}">
      <dsp:nvSpPr>
        <dsp:cNvPr id="0" name=""/>
        <dsp:cNvSpPr/>
      </dsp:nvSpPr>
      <dsp:spPr>
        <a:xfrm>
          <a:off x="4761328" y="2554733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A30089-C0BD-460C-BC3B-BC306B9CF1DC}">
      <dsp:nvSpPr>
        <dsp:cNvPr id="0" name=""/>
        <dsp:cNvSpPr/>
      </dsp:nvSpPr>
      <dsp:spPr>
        <a:xfrm>
          <a:off x="4761328" y="2554733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32ACE5-9AD0-4A3C-AC8E-F826BD972757}">
      <dsp:nvSpPr>
        <dsp:cNvPr id="0" name=""/>
        <dsp:cNvSpPr/>
      </dsp:nvSpPr>
      <dsp:spPr>
        <a:xfrm>
          <a:off x="4461673" y="266260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Ciudad</a:t>
          </a:r>
        </a:p>
      </dsp:txBody>
      <dsp:txXfrm>
        <a:off x="4461673" y="2662608"/>
        <a:ext cx="1198619" cy="383558"/>
      </dsp:txXfrm>
    </dsp:sp>
    <dsp:sp modelId="{7EBB6718-F8EB-4167-9295-36F90699BFB7}">
      <dsp:nvSpPr>
        <dsp:cNvPr id="0" name=""/>
        <dsp:cNvSpPr/>
      </dsp:nvSpPr>
      <dsp:spPr>
        <a:xfrm>
          <a:off x="4761328" y="3405753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EB0A62-4169-48F3-9DDD-3A44B60BAE8C}">
      <dsp:nvSpPr>
        <dsp:cNvPr id="0" name=""/>
        <dsp:cNvSpPr/>
      </dsp:nvSpPr>
      <dsp:spPr>
        <a:xfrm>
          <a:off x="4761328" y="3405753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B9E73B-90D7-45EA-86E3-DE964FBC888A}">
      <dsp:nvSpPr>
        <dsp:cNvPr id="0" name=""/>
        <dsp:cNvSpPr/>
      </dsp:nvSpPr>
      <dsp:spPr>
        <a:xfrm>
          <a:off x="4461673" y="351362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Muralla</a:t>
          </a:r>
        </a:p>
      </dsp:txBody>
      <dsp:txXfrm>
        <a:off x="4461673" y="3513628"/>
        <a:ext cx="1198619" cy="383558"/>
      </dsp:txXfrm>
    </dsp:sp>
    <dsp:sp modelId="{8B2FF916-556C-461A-A991-232D1048EB23}">
      <dsp:nvSpPr>
        <dsp:cNvPr id="0" name=""/>
        <dsp:cNvSpPr/>
      </dsp:nvSpPr>
      <dsp:spPr>
        <a:xfrm>
          <a:off x="4761328" y="4256773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43E495-4A7D-46FB-A33E-1C33CAB95033}">
      <dsp:nvSpPr>
        <dsp:cNvPr id="0" name=""/>
        <dsp:cNvSpPr/>
      </dsp:nvSpPr>
      <dsp:spPr>
        <a:xfrm>
          <a:off x="4761328" y="4256773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E076C5-E2A7-408C-8416-DE0C6DD0202D}">
      <dsp:nvSpPr>
        <dsp:cNvPr id="0" name=""/>
        <dsp:cNvSpPr/>
      </dsp:nvSpPr>
      <dsp:spPr>
        <a:xfrm>
          <a:off x="4461673" y="4364649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Torre de vigilancia               </a:t>
          </a:r>
        </a:p>
      </dsp:txBody>
      <dsp:txXfrm>
        <a:off x="4461673" y="4364649"/>
        <a:ext cx="1198619" cy="383558"/>
      </dsp:txXfrm>
    </dsp:sp>
    <dsp:sp modelId="{CBB23666-3176-4C4F-A563-55241C9C7513}">
      <dsp:nvSpPr>
        <dsp:cNvPr id="0" name=""/>
        <dsp:cNvSpPr/>
      </dsp:nvSpPr>
      <dsp:spPr>
        <a:xfrm>
          <a:off x="6936823" y="1703712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44C0BF-6082-4620-B4C6-05F6A4C2B777}">
      <dsp:nvSpPr>
        <dsp:cNvPr id="0" name=""/>
        <dsp:cNvSpPr/>
      </dsp:nvSpPr>
      <dsp:spPr>
        <a:xfrm>
          <a:off x="6936823" y="1703712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CE075D-53C8-4CA2-9A11-60E70A861011}">
      <dsp:nvSpPr>
        <dsp:cNvPr id="0" name=""/>
        <dsp:cNvSpPr/>
      </dsp:nvSpPr>
      <dsp:spPr>
        <a:xfrm>
          <a:off x="6637168" y="181158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Unidad Humana</a:t>
          </a:r>
        </a:p>
      </dsp:txBody>
      <dsp:txXfrm>
        <a:off x="6637168" y="1811588"/>
        <a:ext cx="1198619" cy="383558"/>
      </dsp:txXfrm>
    </dsp:sp>
    <dsp:sp modelId="{3AF114B1-49C0-4D36-BAB0-4D64E714248A}">
      <dsp:nvSpPr>
        <dsp:cNvPr id="0" name=""/>
        <dsp:cNvSpPr/>
      </dsp:nvSpPr>
      <dsp:spPr>
        <a:xfrm>
          <a:off x="6211658" y="2554733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BCDDCD-2D2C-4204-B651-6F13CA7E2D94}">
      <dsp:nvSpPr>
        <dsp:cNvPr id="0" name=""/>
        <dsp:cNvSpPr/>
      </dsp:nvSpPr>
      <dsp:spPr>
        <a:xfrm>
          <a:off x="6211658" y="2554733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1FD428-1A63-4424-BF8C-CDB0FF3430F9}">
      <dsp:nvSpPr>
        <dsp:cNvPr id="0" name=""/>
        <dsp:cNvSpPr/>
      </dsp:nvSpPr>
      <dsp:spPr>
        <a:xfrm>
          <a:off x="5912003" y="266260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Trabajador</a:t>
          </a:r>
        </a:p>
      </dsp:txBody>
      <dsp:txXfrm>
        <a:off x="5912003" y="2662608"/>
        <a:ext cx="1198619" cy="383558"/>
      </dsp:txXfrm>
    </dsp:sp>
    <dsp:sp modelId="{1B31237A-5EC6-4747-80F3-A5C873DD8F03}">
      <dsp:nvSpPr>
        <dsp:cNvPr id="0" name=""/>
        <dsp:cNvSpPr/>
      </dsp:nvSpPr>
      <dsp:spPr>
        <a:xfrm>
          <a:off x="7661988" y="2554733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E3411C-59DA-4FAD-B0D5-55624FF7FD66}">
      <dsp:nvSpPr>
        <dsp:cNvPr id="0" name=""/>
        <dsp:cNvSpPr/>
      </dsp:nvSpPr>
      <dsp:spPr>
        <a:xfrm>
          <a:off x="7661988" y="2554733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4CF3E8-7E25-4B69-A1E7-6EDBE7C2011D}">
      <dsp:nvSpPr>
        <dsp:cNvPr id="0" name=""/>
        <dsp:cNvSpPr/>
      </dsp:nvSpPr>
      <dsp:spPr>
        <a:xfrm>
          <a:off x="7362333" y="266260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Combate</a:t>
          </a:r>
        </a:p>
      </dsp:txBody>
      <dsp:txXfrm>
        <a:off x="7362333" y="2662608"/>
        <a:ext cx="1198619" cy="383558"/>
      </dsp:txXfrm>
    </dsp:sp>
    <dsp:sp modelId="{2CECE437-745F-43D3-9392-FE8D9B5DAD3D}">
      <dsp:nvSpPr>
        <dsp:cNvPr id="0" name=""/>
        <dsp:cNvSpPr/>
      </dsp:nvSpPr>
      <dsp:spPr>
        <a:xfrm>
          <a:off x="8441091" y="3405753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E2EA17-CF64-4E22-834C-5B63DB00B0B4}">
      <dsp:nvSpPr>
        <dsp:cNvPr id="0" name=""/>
        <dsp:cNvSpPr/>
      </dsp:nvSpPr>
      <dsp:spPr>
        <a:xfrm>
          <a:off x="8441091" y="3405753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2AEFDD-4089-4FAC-8118-B47D7D652C55}">
      <dsp:nvSpPr>
        <dsp:cNvPr id="0" name=""/>
        <dsp:cNvSpPr/>
      </dsp:nvSpPr>
      <dsp:spPr>
        <a:xfrm>
          <a:off x="8141436" y="351362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Arquero</a:t>
          </a:r>
        </a:p>
      </dsp:txBody>
      <dsp:txXfrm>
        <a:off x="8141436" y="3513628"/>
        <a:ext cx="1198619" cy="383558"/>
      </dsp:txXfrm>
    </dsp:sp>
    <dsp:sp modelId="{EF246875-5642-40D7-9998-9BA1C46E858E}">
      <dsp:nvSpPr>
        <dsp:cNvPr id="0" name=""/>
        <dsp:cNvSpPr/>
      </dsp:nvSpPr>
      <dsp:spPr>
        <a:xfrm>
          <a:off x="8441091" y="4256773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1FE67D-D746-46A9-B4AA-3612EB6423D9}">
      <dsp:nvSpPr>
        <dsp:cNvPr id="0" name=""/>
        <dsp:cNvSpPr/>
      </dsp:nvSpPr>
      <dsp:spPr>
        <a:xfrm>
          <a:off x="8441091" y="4256773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6B75D7-7108-4A03-853A-D60118DD1001}">
      <dsp:nvSpPr>
        <dsp:cNvPr id="0" name=""/>
        <dsp:cNvSpPr/>
      </dsp:nvSpPr>
      <dsp:spPr>
        <a:xfrm>
          <a:off x="8141436" y="4364649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Jinete</a:t>
          </a:r>
        </a:p>
      </dsp:txBody>
      <dsp:txXfrm>
        <a:off x="8141436" y="4364649"/>
        <a:ext cx="1198619" cy="383558"/>
      </dsp:txXfrm>
    </dsp:sp>
    <dsp:sp modelId="{C4887AC0-683F-4845-8B11-11444161FE6A}">
      <dsp:nvSpPr>
        <dsp:cNvPr id="0" name=""/>
        <dsp:cNvSpPr/>
      </dsp:nvSpPr>
      <dsp:spPr>
        <a:xfrm>
          <a:off x="8441091" y="5107793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F8DDB5-C2D5-45FA-9857-E6BD8B911940}">
      <dsp:nvSpPr>
        <dsp:cNvPr id="0" name=""/>
        <dsp:cNvSpPr/>
      </dsp:nvSpPr>
      <dsp:spPr>
        <a:xfrm>
          <a:off x="8441091" y="5107793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BB8D5C-6097-496F-BA53-CE46E681C114}">
      <dsp:nvSpPr>
        <dsp:cNvPr id="0" name=""/>
        <dsp:cNvSpPr/>
      </dsp:nvSpPr>
      <dsp:spPr>
        <a:xfrm>
          <a:off x="8141436" y="5215669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Soldado</a:t>
          </a:r>
        </a:p>
      </dsp:txBody>
      <dsp:txXfrm>
        <a:off x="8141436" y="5215669"/>
        <a:ext cx="1198619" cy="383558"/>
      </dsp:txXfrm>
    </dsp:sp>
    <dsp:sp modelId="{414250C4-3723-403A-9879-BB2E23FDC608}">
      <dsp:nvSpPr>
        <dsp:cNvPr id="0" name=""/>
        <dsp:cNvSpPr/>
      </dsp:nvSpPr>
      <dsp:spPr>
        <a:xfrm>
          <a:off x="6909854" y="852692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EBD89-FD4B-47FB-8F32-98EF75A30624}">
      <dsp:nvSpPr>
        <dsp:cNvPr id="0" name=""/>
        <dsp:cNvSpPr/>
      </dsp:nvSpPr>
      <dsp:spPr>
        <a:xfrm>
          <a:off x="6909854" y="852692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B88354-AD2E-46F8-B8A4-BA9F4745B4F1}">
      <dsp:nvSpPr>
        <dsp:cNvPr id="0" name=""/>
        <dsp:cNvSpPr/>
      </dsp:nvSpPr>
      <dsp:spPr>
        <a:xfrm>
          <a:off x="6610199" y="96056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/>
            <a:t>Cursor</a:t>
          </a:r>
        </a:p>
      </dsp:txBody>
      <dsp:txXfrm>
        <a:off x="6610199" y="960568"/>
        <a:ext cx="1198619" cy="383558"/>
      </dsp:txXfrm>
    </dsp:sp>
    <dsp:sp modelId="{206260E2-3C87-4DF8-8984-26E79B68155E}">
      <dsp:nvSpPr>
        <dsp:cNvPr id="0" name=""/>
        <dsp:cNvSpPr/>
      </dsp:nvSpPr>
      <dsp:spPr>
        <a:xfrm>
          <a:off x="8360184" y="852692"/>
          <a:ext cx="599309" cy="599309"/>
        </a:xfrm>
        <a:prstGeom prst="arc">
          <a:avLst>
            <a:gd name="adj1" fmla="val 13200000"/>
            <a:gd name="adj2" fmla="val 192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D46FD5-D080-45E8-9BDA-2F614D8C30D6}">
      <dsp:nvSpPr>
        <dsp:cNvPr id="0" name=""/>
        <dsp:cNvSpPr/>
      </dsp:nvSpPr>
      <dsp:spPr>
        <a:xfrm>
          <a:off x="8360184" y="852692"/>
          <a:ext cx="599309" cy="599309"/>
        </a:xfrm>
        <a:prstGeom prst="arc">
          <a:avLst>
            <a:gd name="adj1" fmla="val 2400000"/>
            <a:gd name="adj2" fmla="val 8400000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6D7F2C-2839-4B54-9DFC-440E758D68CE}">
      <dsp:nvSpPr>
        <dsp:cNvPr id="0" name=""/>
        <dsp:cNvSpPr/>
      </dsp:nvSpPr>
      <dsp:spPr>
        <a:xfrm>
          <a:off x="8060529" y="960568"/>
          <a:ext cx="1198619" cy="38355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kern="1200" dirty="0" err="1"/>
            <a:t>GameManager</a:t>
          </a:r>
          <a:endParaRPr lang="es-ES" sz="1600" b="1" kern="1200" dirty="0"/>
        </a:p>
      </dsp:txBody>
      <dsp:txXfrm>
        <a:off x="8060529" y="960568"/>
        <a:ext cx="1198619" cy="3835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8331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2135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58256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0637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598712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99940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89319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16438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0352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87749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15688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595421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01051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15844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45939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874129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72931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764041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43100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46651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541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5136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51492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835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213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9079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66767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7489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148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B792FF8-52D1-4BE9-875C-662FE165A993}" type="datetimeFigureOut">
              <a:rPr lang="es-ES" smtClean="0"/>
              <a:t>25/10/2018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4878C40-F084-49FC-B104-66A2406CEB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81259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microsoft.com/office/2007/relationships/hdphoto" Target="../media/hdphoto2.wdp"/><Relationship Id="rId4" Type="http://schemas.openxmlformats.org/officeDocument/2006/relationships/image" Target="../media/image7.jpg"/><Relationship Id="rId9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9D7D09-0321-40B1-A035-AB8DE77320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4FDED2E-5FC5-42B5-B9F0-61A9E9B192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5E9E20F-C117-4F08-BB6A-43270BB0F7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59DEF1D-46ED-4F11-A6F8-53350C8185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0727" y="5310565"/>
            <a:ext cx="1369392" cy="1547435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9C273650-DC96-4CBC-831B-8DD671A085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1" y="5472340"/>
            <a:ext cx="1297831" cy="1274697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E60573A5-7837-4D1D-9580-744CE845D9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9988" y="0"/>
            <a:ext cx="2381250" cy="238125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CC8C6EED-2848-4D96-A79D-CEA19B08DB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3319">
            <a:off x="9869665" y="663615"/>
            <a:ext cx="2343981" cy="101044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499AB0D-3C24-4FA6-9ED4-E0D876F1793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273" y="1385659"/>
            <a:ext cx="9440034" cy="408668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A8B3B8A5-5C9B-4E0C-B291-522BF3BD948F}"/>
              </a:ext>
            </a:extLst>
          </p:cNvPr>
          <p:cNvSpPr txBox="1"/>
          <p:nvPr/>
        </p:nvSpPr>
        <p:spPr>
          <a:xfrm>
            <a:off x="2085448" y="5977072"/>
            <a:ext cx="24253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latin typeface="Tw Cen MT" panose="020B0602020104020603" pitchFamily="34" charset="0"/>
                <a:cs typeface="Dubai" panose="020B0503030403030204" pitchFamily="34" charset="-78"/>
              </a:rPr>
              <a:t>Gonzalo Pérez Martín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80C89611-73A9-41FF-ABCE-BC2157DC6215}"/>
              </a:ext>
            </a:extLst>
          </p:cNvPr>
          <p:cNvSpPr txBox="1"/>
          <p:nvPr/>
        </p:nvSpPr>
        <p:spPr>
          <a:xfrm>
            <a:off x="5803211" y="5977072"/>
            <a:ext cx="4654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Tw Cen MT" panose="020B0602020104020603" pitchFamily="34" charset="0"/>
              </a:rPr>
              <a:t>Daniel García-Villarrubia López-</a:t>
            </a:r>
            <a:r>
              <a:rPr lang="es-ES" sz="2000" dirty="0" err="1">
                <a:latin typeface="Tw Cen MT" panose="020B0602020104020603" pitchFamily="34" charset="0"/>
              </a:rPr>
              <a:t>Menchero</a:t>
            </a:r>
            <a:endParaRPr lang="es-ES" sz="2000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3717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D9E9335-C871-4978-9834-66813FFBD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00AB1E5-935F-487A-9C3C-2B04E91930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286" y="1507236"/>
            <a:ext cx="4444008" cy="455066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294A2C4-61E1-4EDA-AB4B-1C8935EB2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06" y="1177504"/>
            <a:ext cx="5241036" cy="4880396"/>
          </a:xfrm>
          <a:prstGeom prst="rect">
            <a:avLst/>
          </a:prstGeom>
          <a:effectLst>
            <a:glow>
              <a:schemeClr val="accent1">
                <a:alpha val="0"/>
              </a:schemeClr>
            </a:glow>
          </a:effec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C49EB6A4-3790-4855-9FEB-446158AB17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673" y="226844"/>
            <a:ext cx="2646598" cy="211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32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84519D7-0705-4279-9B92-3076783F9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5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6E2495D-0631-4E96-9C9A-39F49B6492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2E6074A-6580-4D2A-9874-E84448D312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674" y="0"/>
            <a:ext cx="10290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201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593A1B4-A725-4935-9001-2C313EFFD0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8" name="Marcador de contenido 7">
            <a:extLst>
              <a:ext uri="{FF2B5EF4-FFF2-40B4-BE49-F238E27FC236}">
                <a16:creationId xmlns:a16="http://schemas.microsoft.com/office/drawing/2014/main" id="{1B8E41DE-1022-4DCB-85CF-33C9796333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8975760"/>
              </p:ext>
            </p:extLst>
          </p:nvPr>
        </p:nvGraphicFramePr>
        <p:xfrm>
          <a:off x="1021532" y="574612"/>
          <a:ext cx="10148935" cy="57087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166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8487103-0976-487F-B7F4-57A19C0014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9717C79-6A4C-4D9E-BA67-82B9EBFA9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FCA53C8E-3006-4F36-BD87-D9EA2839D090}"/>
              </a:ext>
            </a:extLst>
          </p:cNvPr>
          <p:cNvSpPr txBox="1"/>
          <p:nvPr/>
        </p:nvSpPr>
        <p:spPr>
          <a:xfrm>
            <a:off x="4384210" y="2644170"/>
            <a:ext cx="28552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9600" b="1" dirty="0">
                <a:solidFill>
                  <a:schemeClr val="bg1"/>
                </a:solidFill>
                <a:latin typeface="Edwardian Script ITC" panose="030303020407070D0804" pitchFamily="66" charset="0"/>
              </a:rPr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2574142259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Escala de grise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izarra">
  <a:themeElements>
    <a:clrScheme name="Escala de grise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izarr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zarr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FF747C5C-A8E8-4833-9E55-3D08FE4E487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TM02900722[[fn=Sala de juntas (ion)]]</Template>
  <TotalTime>234</TotalTime>
  <Words>27</Words>
  <Application>Microsoft Office PowerPoint</Application>
  <PresentationFormat>Panorámica</PresentationFormat>
  <Paragraphs>20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</vt:i4>
      </vt:variant>
    </vt:vector>
  </HeadingPairs>
  <TitlesOfParts>
    <vt:vector size="16" baseType="lpstr">
      <vt:lpstr>Calibri</vt:lpstr>
      <vt:lpstr>Calibri Light</vt:lpstr>
      <vt:lpstr>Calisto MT</vt:lpstr>
      <vt:lpstr>Dubai</vt:lpstr>
      <vt:lpstr>Edwardian Script ITC</vt:lpstr>
      <vt:lpstr>Trebuchet MS</vt:lpstr>
      <vt:lpstr>Tw Cen MT</vt:lpstr>
      <vt:lpstr>Wingdings 2</vt:lpstr>
      <vt:lpstr>HDOfficeLightV0</vt:lpstr>
      <vt:lpstr>Pizarra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Gonzalo Perez Martin</dc:creator>
  <cp:lastModifiedBy>Gonzalo Perez Martin</cp:lastModifiedBy>
  <cp:revision>14</cp:revision>
  <dcterms:created xsi:type="dcterms:W3CDTF">2018-10-24T19:38:07Z</dcterms:created>
  <dcterms:modified xsi:type="dcterms:W3CDTF">2018-10-25T20:43:26Z</dcterms:modified>
</cp:coreProperties>
</file>

<file path=docProps/thumbnail.jpeg>
</file>